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ighteous are you, O LORD, when I plead with you: yet let me talk with you of your judgments: Wherefore does the way of the wicked prosper? wherefore are all they happy that deal very treacherousl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ighteous are you, O LORD, when I plead with you: yet let me talk with you of your judgments: Wherefore does the way of the wicked prosper? wherefore are all they happy that deal very treacherousl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Righteous are you, O LORD, when I plead with you: yet let me talk with you of your judgments: Wherefore does the way of the wicked prosper? wherefore are all they happy that deal very treacherous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have planted them, yea, they have taken root: they grow, yea, they bring forth fruit: you are near in their mouth, and far from their rein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You have planted them, yea, they have taken root: they grow, yea, they bring forth fruit: you are near in their mouth, and far from their rein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you, O LORD, know me: you have seen me, and tried mine heart toward you: pull them out like sheep for the slaughter, and prepare them for the day of slaught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you, O LORD, know me: you have seen me, and tried mine heart toward you: pull them out like sheep for the slaughter, and prepare them for the day of slaughter.]]></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you, O LORD, know me: you have seen me, and tried mine heart toward you: pull them out like sheep for the slaughter, and prepare them for the day of slaughte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ow long shall the land mourn, and the herbs of every field wither, for the wickedness of them that dwell therein? the beasts are consumed, and the birds; because they said, He shall not see our last en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ow long shall the land mourn, and the herbs of every field wither, for the wickedness of them that dwell therein? the beasts are consumed, and the birds; because they said, He shall not see our last en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you have run with the footmen, and they have wearied you, then how can you contend with horses? and if in the land of peace, wherein you trusted, they wearied you, then how will you do in the swelling of Jord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f you have run with the footmen, and they have wearied you, then how can you contend with horses? and if in the land of peace, wherein you trusted, they wearied you, then how will you do in the swelling of Jorda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even your brethren, and the house of your father, even they have dealt treacherously with you; yea, they have called a multitude after you: believe them not, though they speak fair words unto you.]]></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even your brethren, and the house of your father, even they have dealt treacherously with you; yea, they have called a multitude after you: believe them not, though they speak fair words unto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have forsaken mine house, I have left mine heritage; I have given the dearly beloved of my soul into the hand of her enemi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I have forsaken mine house, I have left mine heritage; I have given the dearly beloved of my soul into the hand of her enemi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ine heritage is unto me as a lion in the forest; it cries out against me: therefore have I hated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Mine heritage is unto me as a lion in the forest; it cries out against me: therefore have I hated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ine heritage is unto me as a speckled bird, the birds round about are against her; come all of you, assemble all the beasts of the field, come to devou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Mine heritage is unto me as a speckled bird, the birds round about are against her; come all of you, assemble all the beasts of the field, come to devou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any pastors have destroyed my vineyard, they have trodden my portion under foot, they have made my pleasant portion a desolate wildernes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any pastors have destroyed my vineyard, they have trodden my portion under foot, they have made my pleasant portion a desolate wildernes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y have made it desolate, and being desolate it mourns unto me; the whole land is made desolate, because no man lays it to hear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y have made it desolate, and being desolate it mourns unto me; the whole land is made desolate, because no man lays it to hear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oilers are come upon all high places through the wilderness: for the sword of the LORD shall devour from the one end of the land even to the other end of the land: no flesh shall have peac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oilers are come upon all high places through the wilderness: for the sword of the LORD shall devour from the one end of the land even to the other end of the land: no flesh shall have peac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 spoilers are come upon all high places through the wilderness: for the sword of the LORD shall devour from the one end of the land even to the other end of the land: no flesh shall have peac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y have sown wheat, but shall reap thorns: they have put themselves to pain, but shall not profit: and they shall be ashamed of your revenues because of the fierce anger of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y have sown wheat, but shall reap thorns: they have put themselves to pain, but shall not profit: and they shall be ashamed of your revenues because of the fierce anger of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against all mine evil neighbours, that touch the inheritance which I have caused my people Israel to inherit; Behold, I will pluck them out of their land, and pluck out the house of Judah from among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against all mine evil neighbours, that touch the inheritance which I have caused my people Israel to inherit; Behold, I will pluck them out of their land, and pluck out the house of Judah from among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against all mine evil neighbours, that touch the inheritance which I have caused my people Israel to inherit; Behold, I will pluck them out of their land, and pluck out the house of Judah from among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us says the LORD against all mine evil neighbours, that touch the inheritance which I have caused my people Israel to inherit; Behold, I will pluck them out of their land, and pluck out the house of Judah from among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come to pass, after that I have plucked them out I will return, and have compassion on them, and will bring them again, every man to his heritage, and every man to his lan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shall come to pass, after that I have plucked them out I will return, and have compassion on them, and will bring them again, every man to his heritage, and every man to his lan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if they will diligently learn the ways of my people, to swear by my name, The LORD lives; as they taught my people to swear by Baal; then shall they be built in the midst of my peopl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if they will diligently learn the ways of my people, to swear by my name, The LORD lives; as they taught my people to swear by Baal; then shall they be built in the midst of my peopl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it shall come to pass, if they will diligently learn the ways of my people, to swear by my name, The LORD lives; as they taught my people to swear by Baal; then shall they be built in the midst of my peopl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they will not obey, I will utterly pluck up and destroy that nation, says the LOR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f they will not obey, I will utterly pluck up and destroy that nation, says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9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வே உம்மோடே நான் வழக்காடப்போனால், தேவரீர் நீதியுள்ளவராமே; ஆகிலும் உம்முடைய நியாய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 உம்மோடே நான் பேசும்படி வேண்டுகிறேன்; ஆகாதவர்களின் வழி வாய்க்கிறதென்ன? துரோகஞ்செய்துவரு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ம் சுகித்திரு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ர் அவர்களை நாட்டினீர், வேர்பற்றித் தேறிப்போனார்கள், கனியும் கொடுக்கிறார்கள்; நீர்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க்குச் சமீபமும், அவர்கள் உள்ளிந்திரியங்களுக்கோ தூரமுமாயி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வே, நீர் என்னை அறிந்திருக்கிறீர், என்னைக் காண்கிறீர்; என் இருதயம் உம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தென்று சோதித்து அறிகிறீர்; அடிக்கப்படும் ஆடுகளைப்போல அவர்களைப் பிடுங்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நாளுக்கு அவர்களை நியமி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ந்தமட்டும் தேசம் புலம்பி, எல்லா வெளியின் புல்லும் வாடி, அதின் குடிகளுடைய பொல்லாப்பினிமி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கங்களும் பறவைகளும் அழியவேண்டும்! எங்கள் முடிவை அவன் காண்பதில்லையெ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 காலாட்களோடே ஓடும்போதே உன்னை இளைக்கப்பண்ணினார்களானால், குதிரைகளோடே எப்படிச் சேர்ந்து ஓ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முள்ள தேசத்திலேயே நீ அடைக்கலம் தேடினால், யோர்தான் பிரவாகித்து வரும்போது நீ என்னசெய்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உன் சகோதரரும், உன் தகப்பன்வம்சத்தாரும் உனக்கு துரோகம்பண்ணி, அவர்களும் உன்னைப் பின்தொ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வும் ஆரவாரம்பண்ணினார்கள்; அவர்கள் உன்னோடே இனிய வார்த்தைகளைப் பேசினாலும் அவர்களை நம்ப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ன் என் வீட்டை விட்டுவிட்டேன், என் சுதந்தரத்தை நெகிழவிட்டேன்; என் ஆத்துமா நேசித்தவளை அ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வின் கையிலே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ன் சுதந்தரம் காட்டிலுள்ள சிங்கத்தைப்போல எனக்காயிற்று: அது எனக்கு விரோதமாய் கெர்ச்சி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லால் அதை வெறு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சுதந்தரம் பலவருணமான பட்சியைப்போல எனக்காயிற்று; ஆகையால், பட்சிகள் அதைச் சுற்றிலும் வரு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யில் சகல ஜீவன்களே அதைப் பட்சிக்கும்படி கூடி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 மேய்ப்பர்கள் என் திராட்சத்தோட்டத்தை அழித்து, என் பங்கைக் காலால் மிதித்து என் பிரி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ங்கைப் பாழான வனாந்தரமா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தைப் பாழாக்கிவிட்டார்கள்; பாழாய்க் கிடக்கிற அது என்னை நோக்கிப் புலம்புகிறது; தேசமெ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ற்று; ஒருவனும் அதை மனதிலே வை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கொள்ளைக்காரர் வனாந்தரத்திலுள்ள எல்லா உயர்நிலங்களின்மேலும் வருகிறார்கள்; கர்த்தருடைய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ன் ஒருமுனைதொடங்கித் தேசத்தின் மறுமுனைமட்டும் பட்சித்துக்கொண்டிருக்கும்; மாம்சமா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க்கும் சமாதான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துமையை விதைத்தார்கள், முள்ளுகளை அறுப்பார்கள்; பிரயாசப்படுவார்கள், பிரயோஜனமடையா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உக்கிரகோபத்தினால் உங்களுக்கு வரும்பலனைக்குறித்து வெட்கப்ப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 நான் என் ஜனமாகிய இஸ்ரவேலுக்குக் காணியாட்சியாகக்கொடுத்த என் சுதந்தரத்தைத் தொடுகிற துஷ்ட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யலார் அனைவரையும் தங்கள் தேசத்தில் இராதபடிக்குப் பிடுங்கிப்போடு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றித்துச் சொல்லுகிறார்; யூதா வம்சத்தாரையும் அவர்கள் நடுவில் இராதப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ங்கி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நான் பிடுங்கிப்போட்டபிற்பாடு, நான் திரும்பவும் அவர்கள்மேல் இரங்கி, அவர்களை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சுதந்தரத்துக்கும் தங்கள் தங்கள் பூமிக்கும் திரும்ப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றம் அவர்கள் என் ஜனத்துக்குப் பாகாலின்மேல் ஆணையிடக் கற்றுக்கொடுத்ததுபோல,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என்று சொல்லி, என் நாமத்தின்மேல் ஆணையிடும்படி என் ஜனத்தின் வழிகளை நன்றா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க்கொண்டால், அவர்கள் என் ஜனத்தின் நடுவிலே ஊன்றக்கட்டப்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கேளார்களேயாகில், நான் அப்படிப்பட்ட ஜாதியை வேரோடே பிடுங்கிப்போட்டு அழித்துவிடுவேன் என்று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12]]></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2026-11-01T08:45:16Z</dcterms:created>
  <dcterms:modified xsi:type="dcterms:W3CDTF">2026-11-01T08:45:16Z</dcterms:modified>
  <dc:title>எரேமியா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