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ர்வோன் காத்சாவை அழிக்குமுன்னே, பெலிஸ்தருக்கு விரோதமாய்த் தீர்க்கதரிசியாகிய எரேமியாவுக்கு உண்டான கர்த்தருடைய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ொல்லுகிறது என்னவென்றால்: இதோ, வடக்கேயிருந்து ஜலம் பொங்கி பிரவாகமாகி தேசத்தின்மேலும், அதிலுள்ள எல்லாவற்றின் மேலும், நகரத்தின்மேலும், அதில் குடியிருக்கிறவர்களின் மேலும் புரண்டு ஓடும்; அப்பொழுது மனுஷர் கூக்குரலிட்டு, தேசத்தின் குடிகளெல்லாரும் அலற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டைய பலத்த குதிரைகளுடைய குளம்புகளின் சத்தத்தையும், அவர்களுடைய இரதங்களின் கடகடப்பையும், அவர்களுடைய உருளைகளின் இரைச்சலையும் கேட்டு, தகப்பன்மார் தங்கள் கை அயர்ந்துபோனதினால் தங்கள் பிள்ளைகளையும் நோக்கிப் பாராதி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லிஸ்தரையெல்லாம் பாழாக்கவும், தீருவுக்கும் சீதோனுக்கும் மீதியான சகாயரையெல்லாம் சங்காரம்பண்ணவும் வருகிற நாளிலே இப்படியாகும்; கப்தோர் என்னும் கடற்கரையான தேசத்தாரில் மீதியாகிய பெலிஸ்தரையும் கர்த்தர் பாழாக்க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த்சா மொட்டையடிக்கப்படும்; அவர்களுடைய பள்ளத்தாக்கிலே மீதியாகிய அஸ்கலோன் சங்காரமாகும்; நீ எந்தமட்டுந்தான் உன்னைக் கீறிக்கொள்ளுவாய்.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 கர்த்தரின் பட்டயமே, எந்த மட்டும் அமராதிருப்பாய்? உன் உறைக்குள் திரும்பிவந்து, ஓய்ந்து அமர்ந்திர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எப்படி அமர்ந்திருக்கும்? அஸ்கலோனுக்கு விரோதமாகவும் கடல்துறை தேசத்துக்கு விரோதமாகவும் கர்த்தர் அதற்குக் கட்டளைகொடுத்து, அவ்விடங்களுக்கென்று அதைக் குறித்த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লেষ্টীয়দের সম্বন্ধে ভাব্বাদী যিরমিয়র কাছে প্রভুর বার্তা এসেছিল| ফরৌণ ঘসা শহর আক্রমণের আগ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েন: “দেখ, শএুপক্ষের সেনারা উত্তরে একত্রিত হচ্ছে| তারা এগিয়ে আসছে কূলছাপানো প্রবল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 ঐ সৈন্যদল সমগ্র দেশটিকে এবং তার সমস্ত শহরগুলোকে এক শক্তিশালী বন্যার মত ঢেকে দেবে| সমস্ত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গোটা দেশের মানুষ সাহায্যের জন্য চিত্কার কর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ারা শুনতে পাবে ছুটন্ত ঘোড়ার ক্ষুরের শব্দ| শুনতে পাবে তীব্র গতিতে ছুটে আসা রথের চাকার শব্দ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রা তাদের সন্তানদের রক্ষা করতে পারবে না| তারা এত দুর্বল হয়ে পড়বে য়ে সাহায্য করার শক্তিও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অবশিষ্ট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পলেষ্টীয় লোকদের ধ্বংসের সময় আসছে| যারা সোর ও সীদোনের লোকদের সাহায্য করেছিল তাদের ধ্বংসে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 শীঘ্রই প্রভু পলেষ্টীয় লোকদের ধ্বংস করবেন| তিনি ধ্বংস করবেন কপ্তোর দ্বীপের জীবিত অবশ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ঘসার লোকরা তাদের মাথা কামাবে এবং শোক প্রকাশ করবে| অস্কিলোনের লোকরা চুপ করে থাকবে| উপত্যকায় বে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 লোকরা, তোমরা আর কত দিন নিজেদের আহত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প্রভুর তরবারি, তুমি এখনো ফিরে যাওনি| আর কতদিন এই ভাবে যুদ্ধ করে যাবে? যাও এবার তোমার খাপে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 এবং স্থির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প্রভুর তরবারি, কি করে তুমি প্রভুর আদেশ অগ্রাহ্য করতে পারো এবং তোমার খাপে ফিরে গিয়ে বিশ্র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পারো? প্রভুই তাঁর তরবারিকে আদেশ দিয়েছেন অস্কিলোন শহর এবং সমুদ্র উপকূলবর্তী অঞ্চলকে আক্রম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2026-10-21T09:37:42Z</dcterms:created>
  <dcterms:modified xsi:type="dcterms:W3CDTF">2026-10-21T09:37:42Z</dcterms:modified>
  <dc:title>যিরমিয়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