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விலங்குகள் போடப்பட்டு, உபத்திரவத்தின் கயிறுகளால் கட்டப்பட்டிருந்தால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, அவர்கள் கிரியையையும், மிஞ்சிப்போன அவர்களுடைய மீறுதல்களையும் அவர்களுக்குத் தெரியப்படுத்த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, அவர்கள் கிரியையையும், மிஞ்சிப்போன அவர்களுடைய மீறுதல்களையும் அவர்களுக்குத் தெரியப்படுத்த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ிரமத்தை விட்டுத் திரும்பும்படி அவர்கள் செவியைத் திறந்து கடிந்துகொள்ள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அடங்கி அவரைச் சேவித்தால், தங்கள் நாட்களை நன்மையாகவும், தங்கள் வருஷங்களைச் செல்வவாழ்வாகவும் போக்க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அடங்கி அவரைச் சேவித்தால், தங்கள் நாட்களை நன்மையாகவும், தங்கள் வருஷங்களைச் செல்வவாழ்வாகவும் போக்க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டங்கார்களாகில் பட்டயத்துக்கு இரையாகி, ஞானம் அடையாமல் மாண்டுபோ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ாயமுள்ள இருதயத்தார் குரோதத்தைக் குவித்துக்கொள்ளுகிறார்கள்; அவர்களை அவர் கட்டிவைக்கும்போது கெஞ்சிக் கூப்பிட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ாயமுள்ள இருதயத்தார் குரோதத்தைக் குவித்துக்கொள்ளுகிறார்கள்; அவர்களை அவர் கட்டிவைக்கும்போது கெஞ்சிக் கூப்பிட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வாலவயதிலே மாண்டுபோவார்கள்; இலச்சையானவர்களுக்குள்ளே அவர்கள் பிராணன் முடிய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ிறுமைப்பட்டர்வகளை அவர் சிறுமைக்கு நீங்கலாக்கி, அவர்கள் ஒடுக்கப்பட்டிருக்கையில் அவர்கள் செவியைத் திற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ிறுமைப்பட்டர்வகளை அவர் சிறுமைக்கு நீங்கலாக்கி, அவர்கள் ஒடுக்கப்பட்டிருக்கையில் அவர்கள் செவியைத் திற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அவர் உம்மையும் நெருக்கத்தினின்று விலக்கி, ஒடுக்கமில்லாத விசாலத்திலே வைப்பார்; உம்முடைய போஜனபந்தி கொழுமையான பதார்த்தங்களால் நிறைந்தி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அவர் உம்மையும் நெருக்கத்தினின்று விலக்கி, ஒடுக்கமில்லாத விசாலத்திலே வைப்பார்; உம்முடைய போஜனபந்தி கொழுமையான பதார்த்தங்களால் நிறைந்த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ாதவன்மேல் வரும் நியாயத்தீர்ப்பு நிறைவேறப் பார்ப்பீர்; நியாயமும் நீதியும் உம்மை ஆதரி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க்கிரமுண்டாயிருக்கிறதினால் அவர் உம்மை ஒரு அடியினால் வாரிக்கொண்டு போகாதபடிக்கு எச்சரிக்கையாயிரும்; அப்பொழுது மீட்கும்பொருளை மிகுதியாய்க் கொடுத்தாலும் அதற்கு நீர் நீங்கலாகமாட்ட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்முடைய செல்வத்தை அவர் மதிப்பாரோ? உம்முடைய பொன்னையும், பூரணபராக்கிரமத்தையும் அவர் மதிக்கமாட்டார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னங்கள் தங்கள் இடத்தைவிட்டு வாரிக்கொள்ளப்படப்போகிற இரவை வாஞ்சிக்காதிர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னங்கள் தங்கள் இடத்தைவிட்டு வாரிக்கொள்ளப்படப்போகிற இரவை வாஞ்சிக்காதிர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ிரமத்துக்குத் திரும்பாதபடிக்கு எச்சரிக்கையாயிரும், உபத்திரவத்தைப்பார்க்கிலும் அக்கிரமத்தைத் தெரிந்துகொண்டீர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 தேவன் தம்முடைய வல்லமையில் உயர்ந்திருக்கிறார்; அவரைப்போல் போதிக்கிறவர் யார்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ுடைய வழியின் நியாயத்தை விசாரிக்கத்தக்கவன் யார்? நீர் அநியாயம் செய்தீர் என்று சொல்லத்தக்கவன் யார்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ஷர் நோக்கிப்பார்க்கிற அவருடைய கிரியை நீர் மகிமைப்படுத்த நினைய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ஷர் நோக்கிப்பார்க்கிற அவருடைய கிரியை நீர் மகிமைப்படுத்த நினைய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ல்லா மனுஷரும் அதைக் காண்கிறார்களே; தூரத்திலிருந்து அது மனுஷருக்கு வெளிப்படு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தோ, தேவன் மகத்துவமுள்ளவர், நாம் அவரை அறிய முடியாது; அவருடைய வருஷங்களின் இலக்கம் ஆராய்ந்து முடியா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நீர்த்துளிகளை அணுவைப்போல ஏறப்பண்ணுகிறார்; அவைகள் மேகத்திலிருந்து மழையாய்ச் சொரி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ை மேகங்கள் பெய்து, மனுஷர்மேல் மிகுதியாய்ப் பொழி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கங்களின் பரவுதலையும், அவருடைய கூடாரத்திலிருந்து எழும்பும் குமுறல்களையும் அறியமுடியுமோ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தோ, அதின்மேல் தம்முடைய மின்னலின் ஒளியை விரிக்கிறார்; சமுத்திரத்தின் ஆழங்களையும் மூட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ைகளால் ஜனங்களை தண்டிக்கிறவரும், ஆகாரங்கொடுத்து இரட்சிக்கிறவருமாயிருக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 மின்னலின் ஒளியைத் தமது கைக்குள்ளே மூடி, அது இன்னின்னதை, அடிக்கவேண்டுமென்று கட்டளையிட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ினால் அவர் செய்ய நினைக்கிறதையும், மந்தாரம் எழும்பப்போகிறதையும், ஆடுமாடுகள் அறியப்படுத்த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ினால் அவர் செய்ய நினைக்கிறதையும், மந்தாரம் எழும்பப்போகிறதையும், ஆடுமாடுகள் அறியப்படுத்த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எலிகூ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பேசிமுடியுமட்டும் சற்றே பொறும்; இன்னும் தேவன்பட்சத்தில் நான் சொல்லவேண்டிய நியாயங்களை உமக்குச் சொல்லிக்காண்பிப்ப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தூரத்திலிருந்து ஞானத்தைக் கொண்டுவந்து, என்னை உண்டாக்கினவருடைய நீதியை விளங்கப்பண்ண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ெய்யாகவே என் வார்த்தைகள் பொய்யற்றிருக்கும்; உம்மோடே பேசுகிறவன் அறிவில் தேறினவ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தேவன் மகத்துவமுள்ளவர், அவர் ஒருவரையும் புறக்கணியார்; மன உருக்கத்திலும் அவர் மகத்துவமுள்ளவ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துன்மார்க்கமாய் பிழைக்க ஒட்டாதிருக்கிறார்; சிறுமையானவர்களின் நியாயத்தை விசாரிக்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ம்முடைய கண்களை நீதிமான்களைவிட்டு விலக்காமல், அவர்களை ராஜாக்களோடேகூட சிங்காசனத்தில் ஏறவும், உயர்ந்த ஸ்தலத்தில் என்றைக்கும் உட்கார்ந்திருக்கவும் செய்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ம்முடைய கண்களை நீதிமான்களைவிட்டு விலக்காமல், அவர்களை ராஜாக்களோடேகூட சிங்காசனத்தில் ஏறவும், உயர்ந்த ஸ்தலத்தில் என்றைக்கும் உட்கார்ந்திருக்கவும் செய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થી જો લોકોને સજા થઇ છે, જો તેઓ સાંકળ અને દોરડાથી બંધાયેલા છે, તો તેઓએ કાંઇક ખોટું કર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ને દેવ તેને કહેશે, તેઓએ શું કર્યું હતું. દેવ તેને કહેશે કે તેઓએ પાપ કર્યા હતા. દેવ તેઓને કહે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ઉદ્ધત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દેવ તેઓને પાપ કરવાનું મૂકી દેવાનો આદેશ આપશે અને તેઓના શિક્ષણ તરફ કાન ઉઘા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ઓ જો એનું માને અને એની સેવા કરે તો તેઓ તેમનું બાકીનું જીવન સમૃદ્ધિમાં ગાળશે. તેઓના વષોર્ સુખ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રેલા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રંતુ જો તેઓ એનું ન માને તો તેઓ અજ્ઞાનમાંજ મૃત્યુ પામે અને મૃત્યુલોકમાં પહોંચી જ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લોકો જે દેવની ચિંતા કરતા નથી જ્યારે આખો વખત તેઓ દુ:ખી રહે છે. દેવ તેઓને શિક્ષા કરે છે ત્યારે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તેમને મદદ માટે પ્રાર્થના કર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ઓ હજુ જુવાન હશે મરી જશે. અને તેમનો જીવ દુષ્ટોની સાથે નાશ પામ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ણ દુષ્ટલોકોને તેઓના દુ:ખ દ્વારા નરમ બનાવે છે. દેવ તે દુ:ખ દ્વારા લોકોને જગાડી અને તેને સાંભળ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ણે તને દુ:ખમાંથી દૂર કર્યો છે, તેણે તને નિરાંતનું જીવન આપ્યું છે. તેણે તને પુષ્કળ પ્રમાણ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ોરાક પીરસ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રંતુ હવે અયૂબ, તું દોષિત ઠરાયો. તેથી તને એક દુષ્ટ વ્યકિતની જેમ સજા થ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વે તમે સાવધ રહેજો, જેથી સમૃદ્ધિ તમને ફોસલાવે નહિઁ, લાંચ તમારું મન બદલાવ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સંકટમાં તારી અઢળક સમૃદ્ધિ તને શા કામની? તારી શકિત તારા શા કામન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રાતે આવવાની ઇચ્છા કરતો નહિ. લોકો રાત્રિમા અલોપ થઇ જવાનો પ્રયત્ન કરે છે. તેઓ વિચારે છે ક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ે દેવથી સંતાડી શક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અયૂબ, તેઁ ખૂબજ પીડા ભોગવી છે. પણ અનિષ્ટ પસંદ કરતો નહિ કંઇ પણ ખોટું નહિ કરવાની સાવચેતી રાખજ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દેવ પોતાના સાર્મથ્ય વડે મહિમાવાન કાર્યો કરે છે. એના જેવો ગુરુ છે કોણ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એમણે શું કરવું એ કોઇ એમને કહી શકે ખરું? તમે ખોટું કર્યુ છે એમ એમને કોણ કહી શક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મણે પ્રતાપી કાર્યો કરેલા છે. તેમણે કરેલાં મહાન કાર્યો માટે તેમની સ્તુતિ કરવાનું યાદ રાખ. લોકો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ી સ્તુતિ વર્ણવતા ઘણા ગીતો લખ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દેવે જે કાઇં કર્યુ છે તે બધાએ જોયું છે, દૂર દેશાવરમાં પણ લોકો તે જોઇ શ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દેવ એટલાં મહાન છે કે આપણે તેમને સમજી શકતા નથી. કેટલા સમયથી દેવ છે તે કોઇ સમજી શકે એમ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દેવ, પૃથ્વી પરથી પાણીને ઊંચે લઇ જઇ અને તેનું ઝાકળ અને વરસાદમાં રૂપાંતર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જે વાદળોમાંથી પૃથ્વી પર વરસે છે અને અનેક લોકો પર પ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દેવ કેવી રીતે વાદળો પાથરે છે, અને તેમાં થતી ગર્જનાઓને કોઇ સમજી શકે છે ખર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જુઓ, દેવ પૃથ્વી પર વિજળી ફેલાવે છે અને મહાસાગરના ઊંડામાં ઊંડા ભાગને ઢાંકી દ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દેવ પોતાના અદ્ભૂત અંકુશ વડે, તે લોકો પર શાસન કરે છે અને તેઓને ભરપૂર ખોરાક પૂરો પા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ેઓ પોતાના હાથથી વીજળીને પકડે છે અને જ્યાં તેને પાડવી હોય ત્યાં પડવાની આજ્ઞા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ગર્જના ચેતવણી આપે છે કે તોફાન નજીક આવી રહ્યું છે. તે દ્વારા પણ સમાચાર પહોંચાડે છે કે તોફાન નજી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ી રહ્ય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વળી અલીહૂએ આગળ અનુસંધાનમાં કહ્યુ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જરા લાંબો સમય મને નિભાવી લે, દેવના પક્ષમાં હું થોડા વધુ શબ્દો છે કહેવા ઇચ્છ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ું મારું જ્ઞાન એકેએક સાથે વહેચીશ, દેવે મારું સર્જન કર્યુ અને તે ન્યાયી છે તે હું સાબિત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ું તને જણાવું છું કે તે ખરેખર સત્ય છે કેમ કે હું સંપૂર્ણ જ્ઞાની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દેવ મહા બળવાન છે, પણ એ કોઇનો તિરસ્કાર કરતા નથી. દેવ ખૂબ બુદ્ધિમાન છે, પણ ખૂબ વિદ્વાન પણ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એ દુષ્ટોને જીવતા રહેવા દેતા નથી; પણ ગરીબોનો ન્યાય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ે સચ્ચાઇથી રહે છે, તે લોકો પર દેવ નજર રાખે છે. તે તેઓને રાજાઓની સાથે સિંહાસન પર બેસાડે છ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સદાય ઉચ્ચ સ્થાન પર 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2026-10-21T06:10:50Z</dcterms:created>
  <dcterms:modified xsi:type="dcterms:W3CDTF">2026-10-21T06:10:50Z</dcterms:modified>
  <dc:title>અયૂબ : 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