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ோ நீதிகிடைக்குமென்று ஆவியைக்கொண்டு விசுவாசத்தினால் நம்பிக்கையோடே காத்த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நன்றாய் ஓடினீர்களே; சத்தியத்திற்குக் கீழ்ப்படியாமற்போக உங்களுக்குத் தடைசெய்த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நன்றாய் ஓடினீர்களே; சத்தியத்திற்குக் கீழ்ப்படியாமற்போக உங்களுக்குத் தடைசெய்தவன் யா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ோதனை உங்களை அழைத்தவரால் உண்டானத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ளிப்புள்ள கொஞ்சமாவானது பிசைந்த மாவனைத்தையும் உப்பப்பண்ண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க் கலக்குகிறவர்கள் தறிப்புண்டுபோனால் நல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நீ அன்புகூருவதுபோலப் பிறனிடத்திலும் அன்புகூருவாயாக, என்கிற இந்த ஒரே வார்த்தையிலே நியாயப்பிரமாணம் முழுவதும் நிறைவேற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நீ அன்புகூருவதுபோலப் பிறனிடத்திலும் அன்புகூருவாயாக, என்கிற இந்த ஒரே வார்த்தையிலே நியாயப்பிரமாணம் முழுவதும் நிறைவேற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 நிறைவேற்றாதிருப்ப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 நிறைவேற்றாதிருப்ப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வியினால் நடத்தப்படுவீர்களானால், நீங்கள் நியாயப்பிரமாணத்திற்குக் கீழ்ப்பட்டவர்களல்ல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ம்சத்தின் கிரியைகள் வெளியரங்கமாயிருக்கின்றன, அவையாவன: விபசாரம், வேசித்தனம், அசுத்தம், காமவிகார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ாராதனை, பில்லிசூனியம், பகைகள், விரோதங்கள், வைராக்கியங்கள், கோபங்கள், சண்டைகள், பிரிவினைகள், மார்க்கபேதங்கள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ாராதனை, பில்லிசூனியம், பகைகள், விரோதங்கள், வைராக்கியங்கள், கோபங்கள், சண்டைகள், பிரிவினைகள், மார்க்கபேதங்கள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ின் கனியோ, அன்பு, சந்தோஷம், சமாதானம், நீடியபொறுமை, தயவு, நற்குணம், விசுவாச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ந்தம், இச்சையடக்கம்; இப்படிப்பட்டவைகளுக்கு விரோதமான பிரமாணம் ஒன்ற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வினுடையவர்கள் தங்கள் மாம்சத்தையும் அதின் ஆசை இச்சைகளையும் சிலுவையில் அறைந்த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வினுடையவர்கள் தங்கள் மாம்சத்தையும் அதின் ஆசை இச்சைகளையும் சிலுவையில் அறைந்த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ஆவியினாலே பிழைத்திருந்தால், ஆவிக்கேற்றபடி நடக்கவும் கடவ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ீண் புகழ்ச்சியை விரும்பாமலும், ஒருவரையொருவர் கோபமூட்டாமலும், ஒருவர்மேல் ஒருவர் பொறாமைகொள்ளாமலும் இருக்கக்கடவ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ீண் புகழ்ச்சியை விரும்பாமலும், ஒருவரையொருவர் கோபமூட்டாமலும், ஒருவர்மேல் ஒருவர் பொறாமைகொள்ளாமலும் இருக்கக்கட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 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તું અમે આશા રાખીએ છીએ. દેવની સાથે ન્યાયી બનીશું. અને અમે આ માટે આત્મા દ્વારા આશાની રાહ જોઈ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્યારે વ્યક્તિ ઈસુ ખ્રિસ્તમય બને છે, ત્યારે તેની સુન્નત થઈ છે કે નહિ તે મહત્વનું નથી. મહત્વન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છે, એ પ્રકારનો વિશ્વાસ કે જે તેની જાતે પ્રેમ દ્વારા વ્યક્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ે સારી રીતે દોડી રહ્યા હતા. તમે સત્યથી આજ્ઞાંકિત હતા. તમને કોણે હવે વધુ લાંબા સમય માટે સત્ય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 નહિ અનુસરવા સમજાવ્ય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 એક (દેવ) જેણે તમને પસંદ કર્યા છે તેના તરફથી તો તે સમજાવટ નથી જ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ાવધ રહેજો! “માત્ર થોડું ખમીર આખા લોદાને ફુલા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ને પ્રભુમાં વિશ્વાસ છે કે તમે તે જુદા વિચારોમાં માનશો નહિ. તે વિચારોથી કેટલાક લોકો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ંઝવણમાં મૂકે છે. તે વ્યક્તિ જે કોઈ હશે તેને શિક્ષ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ભાઈઓ અને બહેનો, લોકોએ સુન્નત કરાવવી જ જોઈએ તેવો ઉપદેશ હું આપતો નથી. જો હું સુન્નતનો ઉપ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તો હોઉં તો મને શા માટે સતાવાય છે? જો હજુ પણ હું એવો ઉપદેશ આપતો હોઉં કે લોકોએ સુન્નત કરાવવી જ જોઈ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વધસ્તંભ માટેના મારા ઉપદેશ માટે કોઈ સમસ્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ઈચ્છું છું કે જે લોકો તમારી કનડગત કરે છે તેઓ સુન્નતની સાથે ખમીરનો પણ સમાવેશ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ા ભાઈઓ અને બહેનો, દેવ તમને મુક્ત થવા બોલાવે છે. પરંતુ તમારી સ્વતંત્રતાના બહાના હેઠળ એવી વસ્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 કરશો જે તમારા પાપી સ્વભાવને પ્રફૂલ્લિત કરે. પરંતુ પ્રેમથી એકબીજાની સેવ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મગ્ર નિયમ આ એક જ આજ્ઞામાં સમાવેશ થયો છે: “તું જેમ પોતા પર પ્રેમ રાખે છે તેમ તારા પડોશી પર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ે એક બીજાને નુકસાન પહોંચાડવાનું અને એકબીજાને તોડી પાડવાનું ચાલુ રાખો છો; સાવધ રહો!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બીજાનો સંપૂર્ણ નાશ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ો હું તમને કહું છું: આત્માને અનુસરીને જીવો. તો તમારો પાપી દેહ ઈચ્છે છે તેવા પાપી કામો તમ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પણો દેહ આત્માની વિરુદ્ધ ઈચ્છા કરે છે. અને આત્મા જે આપણા પાપી દેહની વિરુંદ્ધ છે તે ઈચ્છે છે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 ભિન્ન વસ્તુઓ એકબીજાની વિરુંદ્ધ છે. તેથી તમે જે ખરેખર ઈચ્છો છો, તે વસ્તુ તમે કરતા નથી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જો તમે આત્માથી દોરાશો, તો તમે નિયમને આધિન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પણા દેહનાં કામ તો ખુલ્લા છે એટલે: વ્યભિચાર, અપવિત્રતા, વિશ્વાસઘા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ુઠા દેવની પૂજા, મેલીવિદ્યા, વૈરભાવ, મુશ્કેલીઓ ઊભી કરવી, ઈર્ષા, અતિક્રોધ, સ્વાર્થપણું,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બીજાની વિરુંદ્ધ ઉશ્કેરવા, પક્ષાપક્ષ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દેખાઈ, છાકટાઈ, વિલાસ અને આ પ્રકારના એવા કામ, જેમ મે તમને પહેલા જે રીતે ચેતવ્યા હતા, તેમ અ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ેતવું છું. જે લોકો આવા કામો કરે છે, તેઓનું દેવના રાજ્યમાં સ્થાન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પવિત્ર આત્માનું ફળ પ્રેમ, આનંદ, શાંતિ, સહનશીલતા, માયાળુપણું, ભલાઈ, વિશ્વાસુપણ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નમ્રતા, તથા સંયમ છે એવાંની વિરુંદ્ધ કોઈ નિયમ નથી જે કહી શકે કે આ વસ્તુઓ ખોટ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ે લોકો ખ્રિસ્તના છે તેઓએ દેહને તેના વિષયો તથા ઈચ્છાઓ સુદ્ધાં બધસ્તંભે જડ્યો છે. તેઓએ તેઓની જૂ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ાર્થી લાગણીઓનો ત્યાગ કર્યો છે અને દુષ્ટ કામો જે તેઓ કરવા ઈચ્છતા હતા તેનો પણ ત્યાગ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પણને આપણું નવજીવન આત્માથી પ્રાપ્ત થાય છે. તેથી આપણે આત્માને અનુસર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આપણે ઘમંડી થઈને એકબીજાને ખીજવવા જોઈએ નહિ. આપણે એકબીજા માટે મુશ્કેલી ઊભી ન કરવી જોઈએ. અને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બીજાની ઈર્ષા ન કરવી જોઈ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્વતંત્રતામાં જીવવા ખ્રિસ્તે આપણને મુક્ત બનાવ્યા. તેથી દઢ રહો, બદલાશો નહિ અને નિયમની ગુલામી તર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ા ન વળ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ાંભળો! હું પાઉલ છું. હું તમને કહું છું કે સુન્નત કરાવીને તમે નિયમ તરફ પાછા ફરશો, તો પણ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ું કોઈ મહત્વ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ફરીથી હું દરેક માણસને ચેતવું છું: જો તમે સુન્નતને આવકારી, તો તમારે બધા જ નિયમો અનુસરવા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નિયમશાસ્ત્ર થકી જો તમે દેવ સાથે ન્યાયી થવાનો પ્રયત્ન કરશો, તો ખ્રિસ્ત સાથેના તમારા જીવનનો અ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 તમે દેવની કૃપાથી વિમુખ થ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2026-10-20T10:06:58Z</dcterms:created>
  <dcterms:modified xsi:type="dcterms:W3CDTF">2026-10-20T10:06:58Z</dcterms:modified>
  <dc:title>ગલાતીઓને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