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கிய எலிப்பாஸ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வான் காற்றைப்போன்ற நியாயங்களைச் சொல்லி, தன் வயிற்றைக் கொண்டல்காற்றினால் நிரப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யோஜனமில்லாத வார்த்தைகளாலும், உபயோகமில்லாத வசனங்களாலும் தர்க்கிக்கலா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பயபக்தியை வீணென்று சொல்லி, தேவனுக்கு முன்பாக ஜெபத்தியானத்தைக் குறையப்பண்ணு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ாய் உம்முடைய அக்கிரமத்தைச் சொல்லிக்காட்டுகிறது; நீர் தந்திரமுள்ளவர்களின் நாவைத் தெரிந்துகொண்ட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ல்ல, உம்முடைய வாயே உம்மைக் குற்றவாளி என்று தீர்க்கிறது; உம்முடைய உதடுகளே உமக்கு விரோதமாகச் சாட்சியி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ில் முந்திப் பிறந்தவர் நீர்தானோ? பர்வதங்களுக்குமுன்னே உருவாக்கப்பட்ட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தேவனுடைய இரகசிய ஆலோசனையைக் கேட்டு, ஞானத்தை உம்மிடமாய்ச் சேர்த்துக்கொண்டீர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றியாத எந்தக் காரியத்தை நீர் அறிந்திருக்கிறீர்? எங்களுக்கு விளங்காத எந்தக் காரியமாவது உமக்கு விளங்கியிருக்கிறத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தகப்பனைப்பார்க்கிலும் பெரிய வயதுள்ள நரைத்தோரும் விருத்தாப்பியரும் எங்களுக்குள் இருக்கிற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தகப்பனைப்பார்க்கிலும் பெரிய வயதுள்ள நரைத்தோரும் விருத்தாப்பியரும் எங்களுக்குள் இருக்கிற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ருளிய ஆறுதல்களும், உம்மோடே சொல்லப்படுகிற மிருதுவான பேச்சும் உமக்கு அற்பகாரியமாயிருக்கிறத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இருதயம் உம்மை எங்கே கொண்டுபோகிறது? உம்முடைய கண்கள் நெறித்துப்பார்க்கிறது எ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ுக்கு விரோதமாக உம்முடைய ஆவியை எழுப்பி, உம்முடைய வாயிலிருந்து வசனங்களைப் புறப்படப்பண்ணு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ானவன் பரிசுத்தமாயிருக்கிறதற்கும், ஸ்திரீயினிடத்தில் பிறந்தவன் நீதிமானாயிருக்கிறதற்கும், அவன் எம்மாத்திரம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பரிசுத்தவான்களையும் அவர் நம்புகிறதில்லை; வான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ியாயத்தைத் தண்ணீரைப்போலக் குடிக்கிற மனுஷன் எத்தனை அதிகமாய் அருவருப்பும் அசுத்தமுமாயிருக்கிறான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க்குக் காரியத்தைத் தெரியப்பண்ணுவேன், என்னைக் கேளும், நான் கண்டதை உமக்கு விவரித்துச் சொல்ல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ஞானிகள் தங்கள் பிதாக்கள் சொல்லக் கேட்டு மறைக்காமல் அறிவித்ததையே நான் சொல்ல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் உயிரோடிருக்கிற நாளெல்லாம் துன்பத்தால் வாதிக்கப்படுகிறான்; பலவந்தம்பண்ணுகிறவனுக்கு அவன் வருஷங்களின் தொகை மறைக்கப்பட்ட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யங்கரமான சத்தம் அவன் காதுகளில் தொனிக்கிறது; அவன் சமாதானமாயிருக்கையில் பாழாக்கிறவன் அவன்மேல் வர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ுளிலிருந்து திரும்பிவர அவனுக்கு நம்பிக்கையில்லாமல், பதிவிருக்கிறவர்களின் பட்டயத்துக்கு அவன் பயப்பட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ம் எங்கே கிடைக்குமென்று அவன் அலைந்து திரிகிறான்; அந்தகாரநாள் தனக்குச் சமீபித்திருக்கிறதை அறி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ம் எங்கே கிடைக்குமென்று அவன் அலைந்து திரிகிறான்; அந்தகாரநாள் தனக்குச் சமீபித்திருக்கிறதை அறி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க்கட்டும் நெருக்கமும் அவனைக் கலங்கப்பண்ணி, யுத்தசன்னத்தனான ராஜாவைப்போல அவனை மேற்கொள்ள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க்கட்டும் நெருக்கமும் அவனைக் கலங்கப்பண்ணி, யுத்தசன்னத்தனான ராஜாவைப்போல அவனை மேற்கொள்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தேவனுக்கு விரோதமாகக் கைநீட்டி, சர்வவல்லவருக்கு விரோதமாகப் பராக்கிரமம் பாராட்ட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னக்கழுத்தோடும், பருத்த குமிழுள்ள தன் கேடயங்களோடும் அவருக்கு எதிராக ஓட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ுகத்தைக் கொழுப்பு மூடியிருக்கிறது; அடிவயிறு தொந்தி விட்ட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ஐசுவரியவானாவதுமில்லை, அவன் ஆஸ்தி நிலைப்பதுமில்லை, அப்படிப்பட்டவர்களின் செல்வம் பூமியில் நீடித்திருப்ப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ழிதப்பினவன் மாயையை நம்பானாக; நம்பினால் மாயையே அவன் பலன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அவன் நாள் வருமுன்னே அவனுக்குப் பூரணமாய்ப் பலிக்கும்; அவனுடைய கொப்புப் பச்சைகொள்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 அவன் இரு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 அவன் இரு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யக்காரரின் கூட்டம் வெறுமையாய்ப் போம்; பரிதானம் வாங்கினவர்களின் கூடாரங்களை அக்கினி பட்சி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ப்பட்டவன் அநியாயத்தைக் கர்ப்பந்தரித்து, அக்கிரமத்தைப் பெறுகிறான்; அவர்கள் கர்ப்பம் மாயையைப் பிறப்பி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తేమానీయుడైన ఎలీఫజు ఈలాగున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్ఞానముగలవాడు నిరర్థకమైన తెలివితో ప్రత్యుత్తరమియ్యదగునా?తూర్పుగాలితో తన కడుపు నింపుకొన ద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్యర్థసంభాషణచేత వ్యాజ్యెమాడ దగునా?నిష్‌ ప్రయోజనమైన మాటలచేత వాదింప ద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భయభక్తులను వ్యర్థము చేయుచున్నావు.దేవునిగూర్చిన ధ్యానమును హీనపర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మాటలవలన నీ పాపము తెలియబడుచున్నది.వంచకుల పలుకులు నీవు పలుక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కాదు నీ మాటలే నీ దోషమును స్థాపించుచున్నవినీ పెదవులే నీ మీద సాక్ష్యము పలుక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ొదట పుట్టిన పురుషుడవు నీవేనా?నీవు పర్వతములకు ముందుగా పుట్టినవాడ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దేవుని ఆలోచనసభలో చేరియున్నవాడవా?నీవు మాత్రమే జ్ఞానవంతుడ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ేము ఎరుగనిది నీవేమి యెరుగుదువు?మేము గ్రహింపనిది నీవేమి గ్రహింత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ెరసిన వెండ్రుకలు గలవారును చాలా వయస్సుమీరిన పురుషులును మాలో నున్నారునీ తండ్రికంటెను వారు చా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డు సెలవిచ్చిన ఆదరణ నీకు తేలికగా నున్నదా?ఇట్లు నీతో మృదువుగా పలుకబడిన వాక్యముతేలికగా నున్న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హృదయము ఏల క్రుంగిపోయెను?నీ కన్నులు ఏల ఎఱ్ఱబారుచున్న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నిమీద నీవేల ఆగ్రహపడుచున్నావు? నీ నోటనుండి అట్టి మాటలేల రానిచ్చ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శుద్ధుడగుటకు నరుడు ఏపాటివాడు? నిర్దోషుడగుటకు స్త్రీకి పుట్టినవాడు ఏపాటివ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లోచించుము ఆయన తన దూతలయందు నమి్మకయుంచడు.ఆకాశ వైశాల్యము ఆయన దృష్టికి పవిత్రము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ట్లుండగా హేయుడును చెడినవాడును నీళ్లుత్రాగునట్లు దుష్క్రియలు చేయువాడును మరి అప విత్రుడ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మాట ఆలకింపుము నీకు తెలియజేతునునేను చూచినదానిని నీకు వివర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్ఞానులు తమ పితరులయొద్ద నేర్చుకొని మరుగుచేయక చెప్పిన బోధను నీకు తెలి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న్యులతో సహవాసము చేయకతాము స్వాస్థ్యముగా పొందిన దేశములో నివసించినజ్ఞానులు చెప్పిన బోధ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న జీవితకాలమంతయు దుష్టుడు బాధనొందునుహింసకునికి ఏర్పడిన సంవత్సరములన్నియు వాడుబాధ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భీకరమైన ధ్వనులు వాని చెవులలో బడును, క్షేమకాలమున పాడుచేయువారు వాని మీదికి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ాను చీకటిలోనుండి తిరిగి వచ్చెదనని వాడు నమ్మడు వాడు ఖడ్గమునకు ఏర్పరచబడ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బ్బా, ఆహారమెక్కడ దొరుకునని దానికొరకు తిరుగు లాడును. అంధకారదినము సమీపించుచున్నదని 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శ్రమయు వేదనయు వానిని బెదరించును.యుద్ధముచేయుటకు సిద్ధపడిన రాజు శత్రువుని పట్టు కొనునట్లు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ని పట్ట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డు దేవునిమీదికి చేయి చాపునుసర్వశక్తుడగువానిని ధిక్కరించి మాటల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ూర్ఖుడై ఆయనను మార్కొనునుతన కేడెముల గుబకలతో ఆయనమీదికి పరుగె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ని ముఖము క్రొవ్వు పట్టియున్నదివాని చిరుప్రక్కలపైని క్రొవ్వుకండలు పెరిగ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ట్టివారు పాడైన పట్టణములలో నివసించుదురుఎవరును నివసింపకూడని యిండ్లలోదిబ్బలు కావలసియున్న యిండ్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ావున వారు భాగ్యవంతులు కాకపోదురు వారి ఆస్తి నిలువదు.వారి సస్యసంపద పంట బరువై నేలకు వంగ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ు చీకటిని తప్పించుకొనరు అగ్నిజ్వాల వారి లేతకొమ్మలను దహించునుదేవుని నోటి ఊపిరిచేత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న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ు మాయను నమ్ముకొనకుందురు గాక;వారు మోస పోయినవారుమాయయే వారికి ఫల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ి కాలము రాకముందే అది జరుగును అప్పుడే వారి కొమ్మ వా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ద్రాక్షచెట్టు పిందెలు రాల్చునట్లు ఆయన వారినిరాల్చును.ఒలీవచెట్టు పువ్వులు రాల్చునట్ల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ాల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భక్తిహీనుల కుటుంబము నిస్సంతువగును.లంచగొండుల గుడారములను అగ్ని కాల్చివ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ారు దుష్కార్యమును గర్భమున ధరించి పాపముకందురువారి కడుపున కపటము పు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2026-10-21T09:39:27Z</dcterms:created>
  <dcterms:modified xsi:type="dcterms:W3CDTF">2026-10-21T09:39:27Z</dcterms:modified>
  <dc:title>యోబు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