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he had called unto him his twelve disciples, he gave them power against unclean spirits, to cast them out, and to heal all manner of sickness and all manner of diseas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he had called unto him his twelve disciples, he gave them power against unclean spirits, to cast them out, and to heal all manner of sickness and all manner of diseas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ow the names of the twelve apostles are these; The first, Simon, who is called Peter, and Andrew his brother; James the son of Zebedee, and John his broth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ow the names of the twelve apostles are these; The first, Simon, who is called Peter, and Andrew his brother; James the son of Zebedee, and John his broth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Philip, and Bartholomew; Thomas, and Matthew the publican; James the son of Alphaeus, and Lebbaeus, whose surname was Thaddaeu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Philip, and Bartholomew; Thomas, and Matthew the publican; James the son of Alphaeus, and Lebbaeus, whose surname was Thaddaeu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imon the Canaanite, and Judas Iscariot, who also betrayed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se twelve Jesus sent forth, and commanded them, saying, Go not into the way of the Gentiles, and into any city of the Samaritans enter all of you no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se twelve Jesus sent forth, and commanded them, saying, Go not into the way of the Gentiles, and into any city of the Samaritans enter all of you no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go rather to the lost sheep of the house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s all of you go, preach, saying, The kingdom of heaven is at ha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al the sick, cleanse the lepers, raise the dead, cast out devils: freely all of you have received, freely giv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al the sick, cleanse the lepers, raise the dead, cast out devils: freely all of you have received, freely giv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Provide neither gold, nor silver, nor brass in your purs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r pouch for your journey, neither two coats, neither shoes, nor yet staves: for the workman is worthy of his fo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r pouch for your journey, neither two coats, neither shoes, nor yet staves: for the workman is worthy of his fo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nto whatsoever city or town all of you shall enter, enquire who in it is worthy; and there abide till all of you go then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nto whatsoever city or town all of you shall enter, enquire who in it is worthy; and there abide till all of you go then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all of you come into an house, salute i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f the house be worthy, let your peace come upon it: but if it be not worthy, let your peace return to you.]]></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f the house be worthy, let your peace come upon it: but if it be not worthy, let your peace return to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osoever shall not receive you, nor hear your words, when all of you depart out of that house or city, shake off the dust of your fee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osoever shall not receive you, nor hear your words, when all of you depart out of that house or city, shake off the dust of your fee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Verily I say unto you, It shall be more tolerable for the land of Sodom and Gomorrha in the day of judgment, than for that cit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Verily I say unto you, It shall be more tolerable for the land of Sodom and Gomorrha in the day of judgment, than for that cit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ehold, I send you forth as sheep in the midst of wolves: be all of you therefore wise as serpents, and harmless as dov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ehold, I send you forth as sheep in the midst of wolves: be all of you therefore wise as serpents, and harmless as dov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beware of men: for they will deliver you up to the councils, and they will scourge you in their synagogu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beware of men: for they will deliver you up to the councils, and they will scourge you in their synagogu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of you shall be brought before governors and kings for my sake, for a testimony against them and the Gentil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of you shall be brought before governors and kings for my sake, for a testimony against them and the Gentil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when they deliver you up, take no thought how or what all of you shall speak: for it shall be given you in that same hour what all of you shall speak.]]></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when they deliver you up, take no thought how or what all of you shall speak: for it shall be given you in that same hour what all of you shall speak.]]></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it is not all of you that speak, but the Spirit of your Father which speaks in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brother shall deliver up the brother to death, and the father the child: and the children shall rise up against their parents, and cause them to be put to deat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brother shall deliver up the brother to death, and the father the child: and the children shall rise up against their parents, and cause them to be put to deat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ll of you shall be hated of all men for my name's sake: but he that endures to the end shall be sav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ll of you shall be hated of all men for my name's sake: but he that endures to the end shall be sav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when they persecute you in this city, flee all of you into another: for verily I say unto you, All of you shall not have gone over the cities of Israel, till the Son of man be com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when they persecute you in this city, flee all of you into another: for verily I say unto you, All of you shall not have gone over the cities of Israel, till the Son of man be co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when they persecute you in this city, flee all of you into another: for verily I say unto you, All of you shall not have gone over the cities of Israel, till the Son of man be co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 disciple is not above his master, nor the servant above his l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t is enough for the disciple that he be as his master, and the servant as his lord. If they have called the master of the house Beelzebub, how much more shall they call them of his househol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t is enough for the disciple that he be as his master, and the servant as his lord. If they have called the master of the house Beelzebub, how much more shall they call them of his househol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ear them not therefore: for there is nothing covered, that shall not be revealed; and hid, that shall not be know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at I tell you in darkness, that speak all of you in light: and what all of you hear in the ear, that preach all of you upon the housetop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at I tell you in darkness, that speak all of you in light: and what all of you hear in the ear, that preach all of you upon the housetop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fear not them which kill the body, but are not able to kill the soul: but rather fear him which is able to destroy both soul and body in hel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fear not them which kill the body, but are not able to kill the soul: but rather fear him which is able to destroy both soul and body in hel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re not two sparrows sold for a farthing? and one of them shall not fall on the ground without your Fath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re not two sparrows sold for a farthing? and one of them shall not fall on the ground without your Fathe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the very hairs of your head are all numbere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ear all of you not therefore, all of you are of more value than many sparrow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ear all of you not therefore, all of you are of more value than many sparrow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hosoever therefore shall confess me before men, him will I confess also before my Father which is in heave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hosoever therefore shall confess me before men, him will I confess also before my Father which is in heave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ut whosoever shall deny me before men, him will I also deny before my Father which is in heave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But whosoever shall deny me before men, him will I also deny before my Father which is in heave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ink not that I am come to send peace on earth: I came not to send peace, but a swor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ink not that I am come to send peace on earth: I came not to send peace, but a swor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For I am come to set a man at variance against his father, and the daughter against her mother, and the daughter in law against her mother in law.]]></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For I am come to set a man at variance against his father, and the daughter against her mother, and the daughter in law against her mother in law.]]></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a man's foes shall be they of his own househol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He that loves father or mother more than me is not worthy of me: and he that loves son or daughter more than me is not worthy of m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He that loves father or mother more than me is not worthy of me: and he that loves son or daughter more than me is not worthy of m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that takes not his cross, and follows after me, is not worthy of m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He that finds his life shall lose it: and he that loses his life for my sake shall find i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He that receives you receives me, and he that receives me receives him that sent m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He that receives you receives me, and he that receives me receives him that sent m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He that receives a prophet in the name of a prophet shall receive a prophet's reward; and he that receives a righteous man in the name of a righteous man shall receive a righteous man's rewar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He that receives a prophet in the name of a prophet shall receive a prophet's reward; and he that receives a righteous man in the name of a righteous man shall receive a righteous man's rewar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He that receives a prophet in the name of a prophet shall receive a prophet's reward; and he that receives a righteous man in the name of a righteous man shall receive a righteous man's rewar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whosoever shall give to drink unto one of these little ones a cup of cold water only in the name of a disciple, verily I say unto you, he shall in no wise lose his rewar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whosoever shall give to drink unto one of these little ones a cup of cold water only in the name of a disciple, verily I say unto you, he shall in no wise lose his rewa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5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அவர் தம்முடைய பன்னிரண்டு சீஷர்களையும் தம்மிடத்தில் வரவழைத்து, அசுத்த ஆவி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வும், சகல வியாதிகளையும், சகல நோய்களையும் நீக்கவும் அவர்களுக்கு அதிகாரம் 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ந்தப் பன்னிரண்டு அப்போஸ்தலருடைய நாமங்களாவன: முந்தினவன் பேதுரு என்னப்பட்ட சீமோன், அவன் சகோ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ரேயா, செபதேயுவின் குமாரன் யாக்கோபு, அவன் சகோதரன் 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லிப்பு, பர்த்தொலொமேயு, தோமா, ஆயக்காரனாகிய மத்தேயு, அல்பேயுவின் குமாரன் யாக்கோபு, ததேயு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நாமமுள்ள லெ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னானியனாகிய சீமோன், அவரைக் காட்டிக்கொடுத்த யூதாஸ்காரியோத்து என்ப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ந்தப் பன்னிருவரையும் இயேசு அனுப்புகையில், அவர்களுக்குக் கட்டளையிட்டுச் சொன்ன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புறஜாதியார் நாட்டுக்குப் போகாமலும், சமாரியர் பட்டணங்களில் பிரவேசியா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ணாமற் போன ஆடுகளாகிய இஸ்ரவேல் வீட்டாரிடத்திற்குப் 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கையில், பரலோகராஜ்யம் சமீபித்திருக்கிறது என்று பிரசங்கி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யாதியுள்ளவர்களைச் சொஸ்தமாக்குங்கள், குஷ்டரோகிகளைச் சுத்தம்பண்ணுங்கள், மரித்தோரை எழுப்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சுகளைத் துரத்துங்கள்; இலவசமாய்ப் பெற்றீர்கள் இலவசமாய்க் கொ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ங்கள் கச்சைகளில் பொன்னையாவது, வெள்ளியையாவது, செம்பை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வழிக்காகப் பையையாவது, இரண்டு அங்கிகளையாவது, பாதரட்சைகளையாவது, தடியையாவது தேடி வை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யாள் தன் ஆகாரத்துக்குப் பாத்திரனா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ந்தப் பட்டணத்திலாவது கிராமத்திலாவது நீங்கள் பிரவேசிக்கும்போது, அதிலே பாத்திரமானவன் யாரெ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 நீங்கள் புறப்படுமளவும் அவனிடத்தில் தங்கி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ஒரு வீட்டுக்குள் நீங்கள் பிரவேசிக்கும்போது அதை வாழ்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ந்த வீடு பாத்திரமாயிருந்தால் நீங்கள் கூறின சமாதானம் அவர்கள்மேல் வரக்கடவது; அபாத்திரமாயி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கூறின சமாதானம் உங்களிடத்திற்கு திரும்ப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வனாகிலும் உங்களை ஏற்றுக்கொள்ளாமலும், உங்கள் வார்த்தைகளைக் கேளாமலும்போனால், அந்த வீட்டை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யாவது விட்டுப் புறப்படும்போது, உங்கள் கால்களில் படிந்த தூசியை உதறி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யாயத்தீர்ப்பு நாளிலே அந்தப் பட்டணத்திற்கு நேரிடுவதைப்பார்க்கிலும் சோதோம் கொமோரா நாட்டி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டுவது இலகுவாயிருக்கும் என்று, 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டுகளை ஓநாய்களுக்குள்ளே அனுப்புகிறது போல, இதோ, நான் உங்களை அனுப்புகிறேன்; ஆ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ப்பங்களைப்போல வினாவுள்ளவர்களாயும் புறாக்களைப்போல கபடற்றவர்களுமாய் இ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னுஷரைக் குறித்து எச்சரிக்கையாயிருங்கள்; அவர்கள் உங்களை ஆலோசனைச் சங்கங்களுக்கு ஒப்புக்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ஜெப ஆலயங்களில் உங்களை வாரினால் அடி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க்கும் புறஜாதியாருக்கும் சாட்சியாக என்னிமித்தம் அதிபதிகளுக்கு முன்பாகவும், ராஜாக்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வும் கொண்டுப்போக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உங்களை ஒப்புக்கொடுக்கும்போது: எப்படிப்பேசுவோம் என்றும், என்னத்தைப் பேசுவோம்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ப்படாதிருங்கள்; நீங்கள் பேசவேண்டியது அந்நேரத்தில் உங்களுக்கு அருள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சுகிறவர்கள் நீங்கள் அல்ல, உங்கள் பிதாவின் ஆவியானவரே உங்களிலிருந்து பேசு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சகோதரன் தன் சகோதரனையும், தகப்பன் தன் பிள்ளையையும், மரணத்துக்கு ஒப்புக்கொடு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ருக்கு விரோதமாய்ப் பிள்ளைகள் எழும்பி அவர்களைக் கொலைசெ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என் நாமத்தினிமித்தம் நீங்கள் எல்லாராலும் பகைக்கப்படுவீர்கள்; முடிவுபரியந்தம் நிலைத்திரு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க்க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ஒரு பட்டணத்தில் உங்களைத் துன்பப்படுத்தினால் மறு பட்டணத்திற்கு ஓடிப்போங்கள்; மனுஷ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தற்குள்ளாக நீங்கள் இஸ்ரவேல் பட்டணங்களையெல்லாம் சுற்றிமுடியாதென்று மெய்யாகவே உ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ஷன் தன் போதகனிலும், வேலைக்காரன் தன் எஜமானிலும் மேற்பட்டவன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ஷன் தன் போதகனைப்போலவும், வேலைக்காரன் தன் எஜமானைப்போலவும் இருப்பது போதும். வீட்டெஜமா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ல்செபூல் என்று சொல்வார்களானால், அவன் வீட்டாரை அப்படிச் சொல்வது அதிக நிச்சயம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க்குப் பயப்படாதிருங்கள்; வெளியாக்கப்படாத மறைபொருளும் இல்லை; அறியப்படாத இரகசியமு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ன் உங்களுக்கு இருளிலே சொல்லுகிறதை நீங்கள் வெளிச்சத்திலே சொல்லுங்கள்; காதிலே கேட்கிற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ளிலே பிரசித்தம்பண்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த்துமாவைக் கொல்ல வல்லவர்களாயிராமல், சரீரத்தை மாத்திரம் கொல்லுகிறவர்களு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வேண்டாம்; ஆத்துமாவையும் சரீரத்தையும் நரகத்திலே அழிக்க வல்லவருக்கே பய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ஒரு காசுக்கு இரண்டு அடைக்கலான் குருவிகளை விற்கிறார்கள் அல்லவா? ஆயினும் உங்கள் பி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ல்லாமல், அவைகளில் ஒன்றாகிலும் தரையிலே வி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ங்கள் தலையிலுள்ள மயிரெல்லாம் எண்ண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தலால், பயப்படாதிருங்கள்; அநேகம் அடைக்கலான் குருவிகளைப் பார்க்கிலு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ஷித்தவர்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மனுஷர் முன்பாக என்னை அறிக்கை பண்ணுகிறவன் எவனோ, அவனை நானும் பரலோகத்திலிருக்கிற என் பி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அறிக்கைப் 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மனுஷர் முன்பாக என்னை மறுதலிக்கிறவன் எவனோ, அவனை நானும் பரலோகத்திலிருக்கிற என் பிதாவின்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லி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மியின்மேல் சமாதானத்தை அனுப்பவந்தேன் என்று எண்ணாதிருங்கள்; சமாதானத்தையல்ல பட்டய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எப்படியெனில், மகனுக்கும் தகப்பனுக்கும், மகளுக்கும் தாய்க்கும், மருமகளுக்கும் மாமிக்கும் பி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ஒரு மனுஷனுக்குச் சத்துருக்கள் அவன் 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தகப்பனையாவது தாயையாவது என்னிலும் அதிகமாய் நேசிக்கிறவன் எனக்குப் பாத்திரன் அல்ல; மகனை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ளையாவது என்னிலும் அதிகமாய் நேசிக்கிறவன் எனக்குப் பாத்திரன்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தன் சிலுவையை எடுத்துக்கொண்டு என்னைப் பின்பற்றாதவன் எனக்குப் பாத்திரன்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தன் ஜீவனைக் காக்கிறவன் அதை இழந்து போவான். தன் ஜீவனை இழந்துபோகிறவன் அதைக் 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உங்களை ஏற்றுக்கொள்ளுகிறவன் என்னை ஏற்றுக்கொள்ளுகிறான்; என்னை ஏற்றுக்கொள்ளுகிறவன்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வரை ஏற்றுக்கொள்ளு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தீர்க்கதரிசி என்னும் நாமத்தினிமித்தம் தீர்க்கதரிசியை ஏற்றுக்கொள்ளுகிறவன் தீர்க்கதரிசிக்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னை அடைவான்; நீதிமான் என்னும் நாமத்தினிமித்தம் நீதிமானை ஏற்றுக்கொள்ளுகிறவன் நீதிமானுக்கேற்ற 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சீஷன் என்னும் நாமத்தினிமித்தம் இந்தச் சிறியரில் ஒருவனுக்கு ஒருகலசம் தண்ணீர் மாத்திரம் குடி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றவனும் தன் பலனை அடையாமற்போகான் என்று மெய்யாகவே உங்களு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0]]></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2026-10-21T01:57:59Z</dcterms:created>
  <dcterms:modified xsi:type="dcterms:W3CDTF">2026-10-21T01:57:59Z</dcterms:modified>
  <dc:title>மத்தேயு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