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பூமி பூரிப்பாகி திரளான தீவுகள் மகிழ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கமும் மந்தாரமும் அவரைச் சூழ்ந்திருக்கிறது; நீதியும் நியாயமும் அவருடைய சிங்காசனத்தின் ஆதா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னி அவருக்கு முன்சென்று, சுற்றிலும் இருக்கிற அவருடைய சத்துருக்களைச் சுட்டெரி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மின்னல்கள் பூச்சக்கரத்தைப் பிரகாசிப்பித்தது; பூமி அதைக் கண்டு அதி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பிரசன்னத்தினால் பர்வதங்கள் மெழுகுபோல உருகிற்று, சர்வ பூமியினுடைய ஆண்டவரின் பிரசன்னத்தினாலேயே உருகி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வெளிப்படுத்துகிறது, சகல ஜனங்களும் அவருடைய மகிமையைக் காண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க்காக வெளிச்சமும், செம்மையான இருதயத்தாருக்காக மகிழ்ச்சியும் விதை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શાસન કરે છે. હે પૃથ્વી, આનંદિત થાઓ! હે દૂરનાં પ્રદેશો, સુખી થ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ી આસપાસ મેઘ ને અંધકાર છે; ન્યાયીપણું તથા ન્યાય તેના રાજ્યાસનનો પા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ગ્નિ તેમની આગળ ચાલે છે અને તેમનાં સર્વ શત્રુઓને ભસ્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ની વીજળીઓ જગતને ચમકાવે છે અને પ્રકાશિત કરે છે; તે જોઇને પૃથ્વી થરથર કાં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ૃથ્વી પરના બધાં પર્વતો સમગ્ર પૃથ્વીના પ્રભુ યહોવા સમક્ષ મીણની જેમ પીગળ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ું ન્યાયીપણું આકાશો પ્રગટ કરે છે; અને સર્વ લોકોએ તેનો મહિમા જો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ૂર્તિઓનું પૂજન કરનારા અને તેના વિષે ડંફાસ હાંકનારા સહુ શરમાઓ, તેમના “દેવો” નમશે અન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ાસન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તમારા અદલ ન્યાયથી સિયોન આનંદ પામ્યું, તે સાંભળી યહૂદિયાની દીકરીઓ હરખ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સમગ્ર પૃથ્વીના પરાત્પર દેવ છો; અને તમે સર્વ દેવો કરતાં શ્રેષ્ઠ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પર પ્રેમ કરનારાઓ, તમે દુષ્ટતાને ધિક્કારો, તે પોતાના ભકતોના આત્માઓનું રક્ષણ કરે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દુષ્ટોના હાથમાંથી છો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જ્જનો પર તેજ પ્રકાશે છે, જેઓના હૃદય શુદ્ધ છે તેઓને સુખથી ભરી દે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ન્યાયી લોકો, તમે યહોવામાં આનંદ કરો; અને તેનાં પવિત્ર નામને માન આપ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2026-10-20T08:37:16Z</dcterms:created>
  <dcterms:modified xsi:type="dcterms:W3CDTF">2026-10-20T08:37:16Z</dcterms:modified>
  <dc:title>ગીતશાસ્ત્ર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