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க்குக் கற்பித்தபடியே, அவர்கள் இளநீலநூலாலும் இரத்தாம்பரநூலாலும் சிவப்புநூலாலும் பரிசுத்த ஸ்தலத்தில் ஆராதனை செய்கிறதற்கு வேண்டிய வஸ்திரங்களையும், ஆரோனுக்குப் பரிசுத்த வஸ்திரங்களையும் செய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க்குக் கற்பித்தபடியே, அவர்கள் இளநீலநூலாலும் இரத்தாம்பரநூலாலும் சிவப்புநூலாலும் பரிசுத்த ஸ்தலத்தில் ஆராதனை செய்கிறதற்கு வேண்டிய வஸ்திரங்களையும், ஆரோனுக்குப் பரிசுத்த வஸ்திரங்களையும் செய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போத்தைப் பொன்னினாலும் இளநீலநூலாலும் இரத்தாம்பரநூலாலும் சிவப்பு நூலாலும் திரித்த மெல்லிய பஞ்சுநூலாலும் செய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போத்தைப் பொன்னினாலும் இளநீலநூலாலும் இரத்தாம்பரநூலாலும் சிவப்பு நூலாலும் திரித்த மெல்லிய பஞ்சுநூலாலும் செய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ொன்னை, இளநீலநூலோடும் இரத்தாம்பரநூலோடும் சிவப்புநூலோடும் மெல்லிய பஞ்சுநூலோடும் சேர்த்து விசித்திரவேலையாய் நெய்யும்படிக்கு, மெல்லிய தகடுகளாய் அடித்து, அவைகளைச் சரிகைகளாகப் பண்ண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ொன்னை, இளநீலநூலோடும் இரத்தாம்பரநூலோடும் சிவப்புநூலோடும் மெல்லிய பஞ்சுநூலோடும் சேர்த்து விசித்திரவேலையாய் நெய்யும்படிக்கு, மெல்லிய தகடுகளாய் அடித்து, அவைகளைச் சரிகைகளாகப் பண்ண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ண்டு தோள்களின்மேலுள்ள அதின் இரண்டு முனைகளையும் சேர்த்தார்கள்; அது ஒன்றாய் இணைக்கப்பட்ட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ஏபோத்தின்மேலிருக்கும் விசித்திரமான கச்சை, அந்த வேலைக்கு ஒப்பாகவே பொன்னினாலும் இளநீலநூலாலும் இரத்தாம்பரநூலாலும் சிவப்புநூலாலும், திரித்த மெல்லிய பஞ்சுநூலாலும், கர்த்தர் மோசேக்குக் கற்பித்தபடியே, செய்ய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ஏபோத்தின்மேலிருக்கும் விசித்திரமான கச்சை, அந்த வேலைக்கு ஒப்பாகவே பொன்னினாலும் இளநீலநூலாலும் இரத்தாம்பரநூலாலும் சிவப்புநூலாலும், திரித்த மெல்லிய பஞ்சுநூலாலும், கர்த்தர் மோசேக்குக் கற்பித்தபடியே, செய்ய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ஏபோத்தின்மேலிருக்கும் விசித்திரமான கச்சை, அந்த வேலைக்கு ஒப்பாகவே பொன்னினாலும் இளநீலநூலாலும் இரத்தாம்பரநூலாலும் சிவப்புநூலாலும், திரித்த மெல்லிய பஞ்சுநூலாலும், கர்த்தர் மோசேக்குக் கற்பித்தபடியே, செய்ய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ின் நாமங்களை முத்திரை வெட்டுவேலையாகக் கோமேதகக் கற்களில் வெட்டி, அவைகளைப் பொன் குவளைகளில் பத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ின் நாமங்களை முத்திரை வெட்டுவேலையாகக் கோமேதகக் கற்களில் வெட்டி, அவைகளைப் பொன் குவளைகளில் பத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மோசேக்குக் கற்பித்தபடியே, அவைகள் இஸ்ரவேல் புத்திரரைக்குறித்து ஞாபகக்குறிக் கற்களாயிருக்கும்படி ஏபோத்துத் தோள்களின்மேல் அவைகளை வை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மோசேக்குக் கற்பித்தபடியே, அவைகள் இஸ்ரவேல் புத்திரரைக்குறித்து ஞாபகக்குறிக் கற்களாயிருக்கும்படி ஏபோத்துத் தோள்களின்மேல் அவைகளை வை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ர்ப்பதக்கத்தை ஏபோத்தின் வேலைக்கு ஒத்த விசித்திரவேலையாகப் பொன்னினாலும் இளநீலநூலாலும் இரத்தாம்பரநூலாலும் சிவப்புநூலாலும் திரித்த மெல்லிய பஞ்சுநூலாலும் செய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ர்ப்பதக்கத்தை ஏபோத்தின் வேலைக்கு ஒத்த விசித்திரவேலையாகப் பொன்னினாலும் இளநீலநூலாலும் இரத்தாம்பரநூலாலும் சிவப்புநூலாலும் திரித்த மெல்லிய பஞ்சுநூலாலும் செய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ார்ப்பதக்கத்தைச் சதுரமும் இரட்டையுமாய்ச் செய்து, ஒரு ஜாண் நீளமும் ஒரு ஜாண் அகலமுமாக்க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ார்ப்பதக்கத்தைச் சதுரமும் இரட்டையுமாய்ச் செய்து, ஒரு ஜாண் நீளமும் ஒரு ஜாண் அகலமுமாக்க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லே நாலு பத்தி ரத்தினக்கற்களைப் பதித்தார்கள்; முதலாம் பத்தி பத்மராகமும் புஷ்பராகமும் மாணிக்கம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ண்டாம் பத்தி மரகதமும் இந்திரநீலமும் வச்சிரம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ூன்றாம் பத்தி கெம்பும் வைடூரியமும் சுகந்திய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லாம் பத்தி படிகப்பச்சையும் கோமேதகமும் யஸ்பியுமானது. அவைகள் அந்தந்த இடங்களிலே பொன்குவளைகளில் பதிக்கப்பட்ட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ற்கள் இஸ்ரவேல் புத்திரருடைய நாமங்களின்படியே பன்னிரண்டும், அவர்களுடைய நாமங்களுள்ளவைகளுமாயிருந்தது; பன்னிரண்டு கோத்திரங்களில் ஒவ்வொரு கோத்திரத்தின் நாமம் ஒவ்வொன்றிலும் முத்திரை வெட்டாய் வெட்டி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ற்கள் இஸ்ரவேல் புத்திரருடைய நாமங்களின்படியே பன்னிரண்டும், அவர்களுடைய நாமங்களுள்ளவைகளுமாயிருந்தது; பன்னிரண்டு கோத்திரங்களில் ஒவ்வொரு கோத்திரத்தின் நாமம் ஒவ்வொன்றிலும் முத்திரை வெட்டாய் வெட்டி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ார்ப்பதக்கத்துக்கு அதின் பக்கங்களிலே பின்னல் வேலையான பசும்பொன் சங்கிலிகளையும் பண்ண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ரண்டு பொன் குவளைகளையும் இரண்டு பொன் வளையங்களையும் செய்து, அந்த இரண்டு வளையங்களை மார்ப்பதக்கத்தின் இரண்டு பக்கத்திலும் வை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ரண்டு பொன் குவளைகளையும் இரண்டு பொன் வளையங்களையும் செய்து, அந்த இரண்டு வளையங்களை மார்ப்பதக்கத்தின் இரண்டு பக்கத்திலும் வை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ொன்னினால் செய்த பின்னல் வேலையான அந்த இரண்டு சங்கிலிகளையும் மார்ப்பதக்கத்தின் பக்கங்களில் இருக்கிற இரண்டு வளையங்களிலும் மாட்ட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ல் வேலையான அவ்விரண்டு சங்கிலிகளின் இரண்டு நுனிகளையும் ஏபோத்தின் தோள்புறத்துத் துண்டுகள் மேல் முன்புறத்தில் இருக்கிற இரண்டு குவளைகளிலும் மாட்ட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ல் வேலையான அவ்விரண்டு சங்கிலிகளின் இரண்டு நுனிகளையும் ஏபோத்தின் தோள்புறத்துத் துண்டுகள் மேல் முன்புறத்தில் இருக்கிற இரண்டு குவளைகளிலும் மாட்ட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இரண்டு வளையங்களைப் பண்ணி, அவைகளை ஏபோத்தின் கீழ்ப்புறத்திற்கு எதிரான மார்ப்பதக்கத்தின் மற்ற இரண்டு பக்கங்களிலும் அதின் ஓரத்தில் வை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இரண்டு வளையங்களைப் பண்ணி, அவைகளை ஏபோத்தின் கீழ்ப்புறத்திற்கு எதிரான மார்ப்பதக்கத்தின் மற்ற இரண்டு பக்கங்களிலும் அதின் ஓரத்தில் வை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றே இரண்டு பொன் வளையங்களையும் பண்ணி, அவைகளை ஏபோத்தின் முன்புறத்தின் இரண்டு கீழ்ப்பக்கங்களில் அதின் இணைப்புக்கு எதிராகவும், ஏபோத்தின் விசித்திரமான கச்சைக்கு மேலாகவும் வை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றே இரண்டு பொன் வளையங்களையும் பண்ணி, அவைகளை ஏபோத்தின் முன்புறத்தின் இரண்டு கீழ்ப்பக்கங்களில் அதின் இணைப்புக்கு எதிராகவும், ஏபோத்தின் விசித்திரமான கச்சைக்கு மேலாகவும் வைத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ர்ப்பதக்கம் ஏபோத்தின் விசித்திரமான கச்சைக்கு மேலாக இருக்கும்படிக்கும், ஏபோத்திலிருந்து நீங்கிப் போகாதபடிக்கும், அதை அதின் வளையங்களால் ஏபோத்தின் வளையங்களோடே இளநீல நாடாவினாலே, கர்த்தர் மோசேக்குக் கற்பித்தபடியே, கட்ட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ர்ப்பதக்கம் ஏபோத்தின் விசித்திரமான கச்சைக்கு மேலாக இருக்கும்படிக்கும், ஏபோத்திலிருந்து நீங்கிப் போகாதபடிக்கும், அதை அதின் வளையங்களால் ஏபோத்தின் வளையங்களோடே இளநீல நாடாவினாலே, கர்த்தர் மோசேக்குக் கற்பித்தபடியே, கட்ட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ர்ப்பதக்கம் ஏபோத்தின் விசித்திரமான கச்சைக்கு மேலாக இருக்கும்படிக்கும், ஏபோத்திலிருந்து நீங்கிப் போகாதபடிக்கும், அதை அதின் வளையங்களால் ஏபோத்தின் வளையங்களோடே இளநீல நாடாவினாலே, கர்த்தர் மோசேக்குக் கற்பித்தபடியே, கட்ட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போத்தின் கீழ் அங்கியை முழுவதும் இளநீலநூலால் நெய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ங்கியின் நடுவில் மார்க்கவசத் துவாரத்துக்கு ஒப்பாக ஒரு துவாரமும், அது கிழியாதபடி அந்தத் துவாரத்தைச் சுற்றிலும் ஒரு நாடாவும் தைத்த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ங்கியின் நடுவில் மார்க்கவசத் துவாரத்துக்கு ஒப்பாக ஒரு துவாரமும், அது கிழியாதபடி அந்தத் துவாரத்தைச் சுற்றிலும் ஒரு நாடாவும் தைத்த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ியின் கீழ் ஓரங்களில் தொங்கத்தக்கதாகத் திரித்த இளநீலநூலும் இரத்தாம்பரநூலும் சிவப்புநூலுமான வேலையாக மாதளம்பழங்களைப் பண்ண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சும்பொன்னினால் மணிகளையும் பண்ணி, அந்த மணிகளை அங்கியின் ஓரங்களில் சுற்றிலும் மாதளம்பழங்களின் இடைஇடையே தொங்கவை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சும்பொன்னினால் மணிகளையும் பண்ணி, அந்த மணிகளை அங்கியின் ஓரங்களில் சுற்றிலும் மாதளம்பழங்களின் இடைஇடையே தொங்கவை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மோசேக்குக் கற்பித்தபடியே ஆராதனைக்குரிய அங்கியின் ஓரத்தைச் சுற்றிலும், ஒரு மணியும் ஒரு மாதளம்பழமும், ஒரு மணியும் ஒரு மாதளம்பழமுமாய் இ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மோசேக்குக் கற்பித்தபடியே ஆராதனைக்குரிய அங்கியின் ஓரத்தைச் சுற்றிலும், ஒரு மணியும் ஒரு மாதளம்பழமும், ஒரு மணியும் ஒரு மாதளம்பழமுமாய்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ரோனுக்கும் அவன் குமாரருக்கும் மெல்லிய பஞ்சுநூலால் நெசவுவேலையான அங்கிகளைய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ெல்லிய பஞ்சுநூலால் பாகையையும், அலங்காரமான குல்லாக்களையும், திரித்த மெல்லிய சணல்நூலால் சல்லடங்களைய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ெல்லிய பஞ்சுநூலால் பாகையையும், அலங்காரமான குல்லாக்களையும், திரித்த மெல்லிய சணல்நூலால் சல்லடங்களைய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ிரித்த மெல்லிய பஞ்சுநூலாலும் இளநீலநூலாலும் இரத்தாம்பரநூலாலும் சிவப்புநூலாலும் சித்திரத் தையல்வேலையான இடைக்கச்சையையும், கர்த்தர் மோசேக்குக் கற்பித்தபடியே, செய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ிரித்த மெல்லிய பஞ்சுநூலாலும் இளநீலநூலாலும் இரத்தாம்பரநூலாலும் சிவப்புநூலாலும் சித்திரத் தையல்வேலையான இடைக்கச்சையையும், கர்த்தர் மோசேக்குக் கற்பித்தபடியே, செய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ரிசுத்த கிரீடத்தின் பட்டத்தையும் பசும்பொன்னினாலே பண்ணி, கர்த்தருக்குப் பரிசுத்தம் என்னும் எழுத்துக்களை அதிலே முத்திரை வெட்டாக வெட்ட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ரிசுத்த கிரீடத்தின் பட்டத்தையும் பசும்பொன்னினாலே பண்ணி, கர்த்தருக்குப் பரிசுத்தம் என்னும் எழுத்துக்களை அதிலே முத்திரை வெட்டாக வெட்ட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ை உயரப் பாகையின்மேல் கட்டும்படி, கர்த்தர் மோசேக்குக் கற்பித்தபடியே, இளநீல நாடாவினால் கட்ட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ை உயரப் பாகையின்மேல் கட்டும்படி, கர்த்தர் மோசேக்குக் கற்பித்தபடியே, இளநீல நாடாவினால் கட்ட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யே ஆசரிப்புக் கூடாரமாகிய வாசஸ்தலத்தின் வேலையெல்லாம் முடிந்தது; கர்த்தர் மோசேக்குக் கற்பித்தபடியெல்லாம் இஸ்ரவேல் புத்திரர் செய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யே ஆசரிப்புக் கூடாரமாகிய வாசஸ்தலத்தின் வேலையெல்லாம் முடிந்தது; கர்த்தர் மோசேக்குக் கற்பித்தபடியெல்லாம் இஸ்ரவேல் புத்திரர் செய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, வாசஸ்தலத்தை மோசேயினிடத்தில் கொண்டுவந்தார்கள்; கூடாரத்தையும், அதற்குரிய எல்லாப் பணிமுட்டுகளையும், அதின் துறடுகளையும், அதின் பலகைகளையும், அதின் தாழ்ப்பாள்களையும், அதின் தூண்களையும், அதின் பாதங்களையும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, வாசஸ்தலத்தை மோசேயினிடத்தில் கொண்டுவந்தார்கள்; கூடாரத்தையும், அதற்குரிய எல்லாப் பணிமுட்டுகளையும், அதின் துறடுகளையும், அதின் பலகைகளையும், அதின் தாழ்ப்பாள்களையும், அதின் தூண்களையும், அதின் பாதங்களையும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ிவப்புத்தீர்ந்த ஆட்டுக்கடாத் தோல் மூடியையும், தகசுத்தோல் மூடியையும், மறைவின் திரைச்சீலையையும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ாட்சிப்பெட்டியையும், அதின் தண்டுகளையும், கிருபாசனத்தையு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மேஜையையும், அதின் எல்லாப் பணிமுட்டுகளையும், சமுகத்தப்பங்களைய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ுத்தமான குத்துவிளக்கையும், வரிசையாய் ஒழுங்குபடுத்தப்பட்ட அதின் அகல்களையும், அதின் எல்லாப் பணிமுட்டுகளையும், வெளிச்சத்திற்கு எண்ணெயைய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ொற்பீடத்தையும், அபிஷேக தைலத்தையும், சுகந்த தூபவர்க்கத்தையும், வாசஸ்தலத்தின் வாசல் தொங்குதிரையைய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ெண்கலப் பலிபீடத்தையும், அதின் வெண்கலச் சல்லடையையும், அதின் தண்டுகளையும், அதின் சகல பணிமுட்டுகளையும், தொட்டியையும், அதின் பாதத்தையும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ாகாரத்தின் தொங்குதிரைகளையும், அதின் தூண்களையும், அதின் பாதங்களையும், பிராகாரத்து வாசல் மறைவையும், அதின் கயிறுகளையும், அதன் முளைகளையும், ஆசரிப்புக் கூடாரமான வாசஸ்தலத்தின் வேலைக்கடுத்த சகல பணிமுட்டுகளையும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ாகாரத்தின் தொங்குதிரைகளையும், அதின் தூண்களையும், அதின் பாதங்களையும், பிராகாரத்து வாசல் மறைவையும், அதின் கயிறுகளையும், அதன் முளைகளையும், ஆசரிப்புக் கூடாரமான வாசஸ்தலத்தின் வேலைக்கடுத்த சகல பணிமுட்டுகளையும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ரிசுத்த ஸ்தலத்திலே செய்யும் ஆராதனைக்கடுத்த வஸ்திரங்களையும், ஆசாரிய ஊழியஞ்செய்கிற ஆரோனின் பரிசுத்த வஸ்திரங்களையும், அவன் குமாரரின் வஸ்திரங்களையும் கொண்டுவந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ரிசுத்த ஸ்தலத்திலே செய்யும் ஆராதனைக்கடுத்த வஸ்திரங்களையும், ஆசாரிய ஊழியஞ்செய்கிற ஆரோனின் பரிசுத்த வஸ்திரங்களையும், அவன் குமாரரின் வஸ்திரங்களையும் கொண்டுவந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ர்த்தர் மோசேக்குக் கற்பித்தபடியெல்லாம் இஸ்ரவேல் புத்திரர் சகல வேலைகளையும் செய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ோசே அந்த வேலைகளையெல்லாம் பார்த்தான்; கர்த்தர் கற்பித்தபடியே அதைச் செய்திருந்தார்கள். மோசே அவர்களை ஆசீர்வதித்த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ோசே அந்த வேலைகளையெல்லாம் பார்த்தான்; கர்த்தர் கற்பித்தபடியே அதைச் செய்திருந்தார்கள். மோசே அவர்களை ஆசீர்வத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8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उन्होंने नीले, बैंजनी और लाल रंग के काढ़े हुए कपड़े पवित्र स्थान की सेवकाई के लिये, और हारू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भी पवित्र वस्त्र बनाए; जिस प्रकार यहोवा ने मूसा को आज्ञा दी थ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उसने एपोद को सोने, और नीले, बैंजनी और लाल रंग के कपड़े का और सूक्ष्म बटी हुई सनी के कपड़े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उन्होंने सोना पीट-पीटकर उसके पत्तर बनाए, फिर पत्तरों को काट-काटकर तार बनाए, और तारों को नील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ैंजनी और लाल रंग के कपड़े में, और सूक्ष्म सनी के कपड़े में कढ़ाई की बनावट से मिल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एपोद के जोड़ने को उन्होंने उसके कन्धों पर के बन्धन बनाए, वह तो अपने दोनों सिरों से जोड़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उसके कसने के लिये जो काढ़ा हुआ पटुका उस पर बना, वह उसके साथ बिना जोड़ का, और उसी की बनावट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ुसार, अर्थात सोने और नीले, बैंजनी और लाल रंग के कपड़े का, और सूक्ष्म बटी हुई सनी के कपड़े का ब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स प्रकार यहोवा ने मूसा को आज्ञा दी थ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उन्होंने सुलैमानी मणि काटकर उनमें इस्त्राएल के पुत्रों के नाम जैसा छापा खोदा जाता है वैसे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ोदे, और सोने के खानों में जड़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उसने उन को एपोद के कन्धे के बन्धनों पर लगाया, जिस से इस्त्राएलियों के लिये स्मरण कराने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णि ठहरें; जिस प्रकार यहोवा ने मूसा को आज्ञा दी थ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उसने चपरास को एपोद की नाईं सोने की, और नीले, बैंजनी और लाल रंग के कपड़े की, और सूक्ष्म बटी हु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नी के कपड़े में बेल बूटे का काम किया हुआ ब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चपरास तो चौकोर बनी; और उन्हो ने उसको दोहरा बनाया, और वह दोहरा हो कर एक बित्ता लम्बा और एक बित्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ौड़ा ब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उन्होंने उस में चार पांति मणि जड़े। पहिली पांति में तो माणिक्य, पद्मराग, और लालड़ी जडे ग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दूसरी पांति में मरकत, नीलमणि, और हीर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तीसरी पांति में लशम, सूर्यकान्त, और नीलम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चौथी पांति में फीरोजा, सुलैमानी मणि, और यशब जड़े; ये सब अलग अलग सोने के खानों में जड़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ये मणि इस्त्राएल के पुत्रों के नाम की गिनती के अनुसार बारह थे; बारहों गोत्रों में से एक एक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म जैसा छापा खोदा जाता है वैसा ही खोद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उन्होंने चपरास पर डोरियों की नाईं गूंथे हुए चोखे सोने की जंजीर बनाकर लगा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फिर उन्होंने सोने के दो खाने, और सोने की दो कडिय़ां बनाकर दोनों कडिय़ों को चपरास के दोनों सि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लगा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उन्होंने सोने की दोनों गूंथी हुई जंजीरो को चपरास के सिरों पर की दोनों कडिय़ों में लग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गूंथी हुई दोनों जंजीरों के दोनों बाकी सिरों उन्होंने दोनों खानों में जड़के, एपोद के साम्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ोनों कन्धों के बन्धनों पर लग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उन्होंने सोने की और दो कडिय़ां बनाकर चपरास के दोनों सिरों पर उसकी उस कोर पर, जो एपोद की भीत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ग में थी, लगा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उन्होंने सोने की दो और कडिय़ां भी बनाकर एपोद के दोनों कन्धों के बन्धनों पर नीचे से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, और जोड़ के पास, एपोद के काढ़े हुए पटुके के ऊपर लगा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उन्होंने चपरास को उसकी कडिय़ों के द्वारा एपोद की कडिय़ों में नीले फीते से ऐसा बान्धा, 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पोद के काढ़े हुए पटुके के ऊपर रहे, और चपरास एपोद से अलग न होने पाए; जैसे यहोवा ने मूसा को आज्ञा 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फिर एपोद का बागा सम्पूर्ण नीले रंग का बनाय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उसकी बनावट ऐसी हुई कि उसके बीच बखतर के छेद के समान एक छेद बना, और छेद के चारों ओर एक कोर बन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वह फटने न प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उन्होंने उसके नीचे वाले घेरे में नीले, बैंजनी और लाल रंग के कपड़े के अनार बन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उन्होंने चोखे सोने की घंटियां भी बनाकर बागे के नीचे वाले घेरे के चारों ओर अनारों के बीचोंबी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गाई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अर्थात बागे के नीचे वाले घेरे की चारों ओर एक सोने की घंटी, और एक अनार लगाया गया कि उन्हें पहि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ए सेवा टहल करें; जैसे यहोवा ने मूसा को आज्ञा दी थ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फिर उन्होंने हारून, और उसके पुत्रों के लिये बुनी हुई सूक्ष्म सनी के कपड़े के अंगरख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सूक्ष्म सनी के कपड़े की पगड़ी, और सूक्ष्म सनी के कपड़े की सुन्दर टोपियां, और सूक्ष्म बटी हु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नी के कपड़े की जांघ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सूक्ष्म बटी हुई सनी के कपड़े की और नीले, बैंजनी और लाल रंग की कारचोबी काम की हुई पगड़ी; इ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ों को जिस तरह यहोवा ने मूसा को आज्ञा दी थी वैसा ही बना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फिर उन्होंने पवित्र मुकुट की पटरी चोखे सोने की बनाईं; और जैसे छापे में वैसे ही उस में ये अक्ष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ोदे गए, अर्थात यहोवा के लिये पवित्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उन्होंने उस में नीला फीता लगाया, जिस से वह ऊपर पगड़ी पर रहे, जिस तरह यहोवा ने मूसा को आज्ञ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ी थ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इस प्रकार मिलाप वाले तम्बू के निवास का सब काम समाप्त हुआ, और जिस जिस काम की आज्ञा यहोवा ने मू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दी थी, इस्त्राएलियों ने उसी के अनुसार क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तब वे निवास को मूसा के पास ले आए, अर्थात घुंडियां, तख्ते, बेंड़े, खम्भे, कुसिर्यां आदि स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ान समेत तम्ब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और लाल रंग से रंगी हुई मेढ़ों की खालों का ओढ़ना, और सूइसों की खालों का ओढ़ना, और बीच का पर्द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डण्डों सहित साक्षीपत्र का सन्दूक, और प्रायश्चित्त का ढक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सारे सामान समेत मेज़, और भेंट की रोट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सारे सामान सहित दीवट, और उसकी सजावट के दीपक और उजियाला देने के लिये ते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सोने की वेदी, और अभिषेक का तेल, और सुगन्धित धूप, और तम्बू के द्वार का पर्द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पीतल की झंझरी, डण्डों, और सारे सामान समेत पीतल की वेदी; और पाए समेत हौद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खम्भों, और कुसिर्यों समेत आंगन के पर्दे, और आंगन के द्वार का पर्दा, और डोरियां, और खूंट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लापवाले तम्बू के निवास की सेवकाई का सारा सामा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पवित्रस्थान में सेवा टहल करने के लिये बेल बूटा काढ़े हुए वस्त्र, और हारून याजक के पवित्र वस्त्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के पुत्रों के वस्त्र जिन्हें पहिनकर उन्हें याजक का काम करन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अर्थात जो जो आज्ञा यहोवा ने मूसा को दी थीं उन्हीं के अनुसार इस्त्राएलियों ने सब काम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तब मूसा ने सारे काम का निरीक्षण करके देखा, कि उन्होंने यहोवा की आज्ञा के अनुसार सब कुछ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मूसा ने उन को आशीर्वाद द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2026-10-20T03:55:30Z</dcterms:created>
  <dcterms:modified xsi:type="dcterms:W3CDTF">2026-10-20T03:55:30Z</dcterms:modified>
  <dc:title>निर्गमन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