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சாரோனின் ரோஜாவும், பள்ளத்தாக்குகளின் லீலிபுஷ்பமுமா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ள்ளுகளுக்குள்ளே லீலிபுஷ்பம் எப்படியிருக்கிறதோ, அப்படியே குமாரத்திகளுக்குள்ளே எனக்குப் பிரியமானவளும் இருக்கி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ட்டுமரங்களுக்குள்ளே கிச்சிலிமரம் எப்படியிருக்கிறதோ, அப்படியே குமாரருக்குள்ளே என் நேசர் இருக்கிறார்; அதின் நிழலிலே வாஞ்சையாய் உட்காருகிறேன், அதின் கனி என் வாய்க்கு மதுர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ட்டுமரங்களுக்குள்ளே கிச்சிலிமரம் எப்படியிருக்கிறதோ, அப்படியே குமாரருக்குள்ளே என் நேசர் இருக்கிறார்; அதின் நிழலிலே வாஞ்சையாய் உட்காருகிறேன், அதின் கனி என் வாய்க்கு மதுர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விருந்துசாலைக்கு அழைத்துக்கொண்டுபோனார்; என்மேல் பறந்த அவருடைய கொடி நேச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ரசத்தால் என்னைத் தேற்றுங்கள், கிச்சிலிப்பழங்களால் என்னை ஆற்றுங்கள்; நேசத்தால் சோகமடைந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ரசத்தால் என்னைத் தேற்றுங்கள், கிச்சிலிப்பழங்களால் என்னை ஆற்றுங்கள்; நேசத்தால் சோகமடைந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டதுகை என் தலையின்கீழ் இருக்கிறது; அவர் வலதுகை என்னை அணைத்துக்கொள்ள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குமாரத்திகளே! எனக்குப் பிரியமானவளுக்கு மனதாகுமட்டும்,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குமாரத்திகளே! எனக்குப் பிரியமானவளுக்கு மனதாகுமட்டும்,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என் நேசருடைய சத்தம்! இதோ, அவர் மலைகள்மேல் குதித்தும் மேடுகள்மேல் துள்ளியும் வர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ு என் நேசருடைய சத்தம்! இதோ, அவர் மலைகள்மேல் குதித்தும் மேடுகள்மேல் துள்ளியும் வர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ேசர் வெளிமானுக்கும் மரைக்குட்டிக்கும் ஒப்பாயிருக்கிறார்; இதோ, அவர் எங்கள் மதிலுக்குப்புறம்பே நின்று, பலகணி வழியாய்ப் பார்த்து, கிராதியின் வழியாய்த் தமது மலர்ந்த முகத்தைக் காண்பி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ேசர் வெளிமானுக்கும் மரைக்குட்டிக்கும் ஒப்பாயிருக்கிறார்; இதோ, அவர் எங்கள் மதிலுக்குப்புறம்பே நின்று, பலகணி வழியாய்ப் பார்த்து, கிராதியின் வழியாய்த் தமது மலர்ந்த முகத்தைக் காண்ப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நேசர் என்னோடே பேசி: என் பிரியமே! என் ரூபவதியே! எழுந்து வா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மாரிகாலம் சென்றது, மழைபெய்து ஒழி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லே புஷ்பங்கள் காணப்படுகிறது குருவிகள் பாடுங்காலம் வந்தது, காட்டுப்புறாவின் சத்தம் தேசத்தில் கேட்கப்ப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லே புஷ்பங்கள் காணப்படுகிறது குருவிகள் பாடுங்காலம் வந்தது, காட்டுப்புறாவின் சத்தம் தேசத்தில் கேட்கப்ப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் காய்காய்த்தது; திராட்சக்கொடிகள் பூப்பூத்து வாசனையும் பரிமளிக்கிறது; என் பிரியமே! என் ரூபவதியே! நீ எழுந்துவா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் காய்காய்த்தது; திராட்சக்கொடிகள் பூப்பூத்து வாசனையும் பரிமளிக்கிறது; என் பிரியமே! என் ரூபவதியே! நீ எழுந்துவா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ன்மலையின் வெடிப்புகளிலும் சிகரங்களின் மறைவிடங்களிலும் தங்குகிற என் புறாவே! உன் முக ரூபத்தை எனக்குக் காண்பி, உன் சத்தத்தை நான் கேட்கட்டும்; உன் சத்தம் இன்பமும் உன் முகரூபம் அழகுமாயிருக்கிறது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ன்மலையின் வெடிப்புகளிலும் சிகரங்களின் மறைவிடங்களிலும் தங்குகிற என் புறாவே! உன் முக ரூபத்தை எனக்குக் காண்பி, உன் சத்தத்தை நான் கேட்கட்டும்; உன் சத்தம் இன்பமும் உன் முகரூபம் அழகுமாயிருக்கிறது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ாட்சத்தோட்டங்களைக் காக்கிற குழிநரிகளையும் சிறுநரிகளையும் நமக்குப் பிடியுங்கள்; நம்முடைய திராட்சத்தோட்டங்கள் பூவும் பிஞ்சுமாயிருக்கிற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ாட்சத்தோட்டங்களைக் காக்கிற குழிநரிகளையும் சிறுநரிகளையும் நமக்குப் பிடியுங்கள்; நம்முடைய திராட்சத்தோட்டங்கள் பூவும் பிஞ்சுமா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நேசர் என்னுடையவர், நான் அவருடையவள். அவர் லீலி புஷ்பங்களுக்குள்ளே மேய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ேசரே! பகல் குளிர்ச்சியாகி, நிழல் சாய்ந்துபோகும்வரைக்கும், நீர் திரும்பி, குன்றும் பிளப்புமான கன்மலைகளில் குதித்துவரும் கலைமானுக்கும் மரைகளின் குட்டிக்கும் சமானமாய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ు షారోను పొలములో పూయు పుష్పము వంటి దానను లోయలలో పుట్టు పద్మమువంటిదాన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బలురక్కసి చెట్లలో వల్లిపద్మము కనబడునట్లు స్త్రీలలో నా ప్రియురాలు క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డవి వృక్షములలో జల్దరు వృక్షమెట్లున్నదో పురుషులలో నా ప్రియుడు అట్లున్నాడు ఆనందభరితనై నేనతని నీడ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టిని అతని ఫలము నా జిహ్వకు మధు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నన్ను విందుశాలకు తోడుకొనిపోయెను నామీద ప్రేమను ధ్వజముగా ఎత్త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ేమాతిశయముచేత నేను మూర్ఛిల్లుచున్నాను ద్రాక్షపండ్ల యడలు పెట్టి నన్ను బలపరచుడి జల్దరు ప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 నన్నాదర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ని యెడమచెయ్యి నా తలక్రిందనున్నది కుడిచేత అతడు నన్ను కౌగిల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రూషలేము కుమార్తెలారా, పొలములోని యిఱ్ఱులనుబట్టియు లేళ్లనుబట్టియు మీచేత ప్రమాణము చేయ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కు ఇష్టమగువరకు మీరు లేపకయు కలతపరచకయు నుండుడని మిమ్మును బతిమాల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లకించుడి; నా ప్రియుని స్వరము వినబడుచున్నది ఇదిగో అతడు వచ్చుచున్నాడు గంతులువేయుచు కొండలమీ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గసిదాటుచు మెట్టలమీదను అతడు వ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ప్రియుడు ఇఱ్ఱివలె నున్నాడు లేడిపిల్లవలె నున్నాడు అదిగో మన గోడకు వెలిగా నతడు నిలు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టికీగుండ చూచుచున్నాడు కిటికీకంతగుండ తొంగి చూ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ప్పుడు నా ప్రియుడు నాతో మాటలాడు 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ప్రియురాలా, సుందరవతీ, లెమ్ము రమ్ము చలికాలము గడిచిపోయెను వర్షకాలము తీరిపోయెను వర్షమిక 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శమంతట పువ్వులు పూసియున్నవి పిట్టలు కోలాహలము చేయు కాలము వచ్చెను పావుర స్వరము మన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జూరపుకాయలు పక్వమగుచున్నవి ద్రాక్షచెట్లు పూతపట్టి సువాసన నిచ్చుచున్నవి నా ప్రియురాలా, సుందరవత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మ్ము ర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బండసందులలో ఎగురు నా పావురమా, పేటుబీటల నాశ్రయించు నా పావురమా, నీ స్వరము మధురము నీ ముఖము మనోహ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ముఖము నాకు కనబడనిమ్ము నీ స్వరము నాకు వినబడ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న ద్రాక్షతోటలు పూతపట్టియున్నవి ద్రాక్షతోటలను చెరుపు నక్కలను పట్టుకొనుడి సహాయము చేసి గుంటనక్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 ప్రియుడు నా వాడు నేను అతనిదానను పద్మములున్నచోట అతడు మందను మేప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చల్లనిగాలి వీచువరకు నీడలు లేకపోవువరకు ఇఱ్ఱివలెను లేడిపిల్లవలెను కొండబాటలమీద త్వరపడి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2026-10-20T10:59:29Z</dcterms:created>
  <dcterms:modified xsi:type="dcterms:W3CDTF">2026-10-20T10:59:29Z</dcterms:modified>
  <dc:title>పరమగీతము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