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வே, கர்த்தரை ஸ்தோத்திரி; என் முழு உள்ளமே, அவருடைய பரிசுத்த நாமத்தை ஸ்தோத்திர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வே, கர்த்தரை ஸ்தோத்திரி; அவர் செய்த சகல உபகாரங்களையும் மறவாத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 அக்கிரமங்களையெல்லாம் மன்னித்து, உன் நோய்களையெல்லாம் குணமாக்க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ிராணனை அழிவுக்கு விலக்கிமீட்டு, உன்னைக் கிருபையினாலும் இரக்கங்களினாலும் முடிசூட்ட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ன்மையினால் உன் வாயைத் திருப்தியாக்குகிறார்; கழுகுக்குச் சமானமாய் உன் வயது திரும்ப வால வயதுபோலா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டுக்கப்படுகிற யாவருக்கும், கர்த்தர் நீதியையும் நியாயத்தையும் செய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து வழிகளை மோசேக்கும், தமது கிரியைகளை இஸ்ரவேல் புத்திரருக்கும் தெரியப்பண்ண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உருக்கமும், இரக்கமும் நீடிய சாந்தமும், மிகுந்த கிருபையுமுள்ளவ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எப்பொழுதும் கடிந்துகொள்ளார்; என்றைக்கும் கோபங்கொண்டிர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நம்முடைய பாவங்களுக்குத்தக்கதாக நமக்குச் செய்யாமலும், நம்முடைய அக்கிரமங்களுக்குத் தக்கதாக நமக்குச் சரிக்கட்டாமலும் இ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நம்முடைய பாவங்களுக்குத்தக்கதாக நமக்குச் செய்யாமலும், நம்முடைய அக்கிரமங்களுக்குத் தக்கதாக நமக்குச் சரிக்கட்டாமலும் இரு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க்கு வானம் எவ்வளவு உயரமாயிருக்கிறதோ, அவருக்குப் பயப்படுகிறவர்கள்மேல் அவருடைய கிருபையும் அவ்வளவு பெரித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குக்கும் கிழக்குக்கும் எவ்வளவு தூரமோ, அவ்வளவு தூரமாய் அவர் நம்முடைய பாவங்களை நம்மை விட்டு விலக்கி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கப்பன் தன் பிள்ளைகளுக்கு இரங்குகிறதுபோல, கர்த்தர் தமக்குப் பயந்தவர்களுக்கு இரங்க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உருவம் இன்னதென்று அவர் அறிவார்; நாம் மண்ணென்று நினைவுகூர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டைய நாட்கள் புல்லுக்கு ஒப்பாயிருக்கிறது, வெளியின் புஷ்பத்தைப்போல பூக்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ற்று அதின்மேல் வீசினவுடனே அது இல்லாமற்போயிற்று, அது இருந்த இடமும் இனி அதை அறிய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கிருபையோ அவருக்குப் பயந்தவர்கள்மேலும், அவருடைய நீதி அவர்கள் பிள்ளைகளுடைய பிள்ளைகள்மேலும் அநாதியாய் என்றென்றைக்கும் உள்ள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கிருபையோ அவருக்குப் பயந்தவர்கள்மேலும், அவருடைய நீதி அவர்கள் பிள்ளைகளுடைய பிள்ளைகள்மேலும் அநாதியாய் என்றென்றைக்கும் உள்ள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ுடைய உடன்படிக்கையைக் கைக்கொண்டு, அவருடைய கட்டளைகளின்படி செய்ய நினைக்கிறவர்கள் மேலேயே உள்ள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வானங்களில் தமது சிங்காசனத்தை ஸ்தாபித்திருக்கிறார்; அவருடைய ராஜரிகம் சர்வத்தையும் ஆளு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டைய வார்த்தையைக்கேட்டு, அவருடைய வசனத்தின்படி செய்கிற பலத்த சவுரியவான்களாகிய அவருடைய தூதர்களே, அவரை ஸ்தோத்திரிய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ப் பிரியமானதைச் செய்து, அவர் பணிவிடைக்காரராயிருக்கிற அவருடைய சர்வசேனைகளே, அவரை ஸ்தோத்திரிய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ஆளுகிற எவ்விடங்களிலுமுள்ள அவருடைய சகல கிரியைகளே, அவரை ஸ்தோத்திரியுங்கள்; என் ஆத்துமாவே கர்த்தரை ஸ்தோத்திரி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ஆளுகிற எவ்விடங்களிலுமுள்ள அவருடைய சகல கிரியைகளே, அவரை ஸ்தோத்திரியுங்கள்; என் ஆத்துமாவே கர்த்தரை ஸ்தோத்திரி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3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મારા આત્મા, યહોવાની સ્તુતિ કર! હા સંપૂર્ણ હૃદયથી દેવનાં પવિત્ર નામને આશીર્વાદ આપ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મારા આત્મા, યહોવાની સ્તુતિ કરો! ભૂલીશ નહિ, તેઓ અદભૂતકાર્યો તારા ભલા માટે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ારાં સઘળાં પાપ તે માફ કરે છે; અને તારાં સર્વ રોગ મટા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ંત નાશમાંથી તે તને છોડાવી લે છે અને પ્રેમભરી ભલાઇ અને કૃપાથી નવાજ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ારા જીવનને તે ઉત્તમ વસ્તુઓથી ભરી દે છે; જેથી તારી યુવાની ગરૂડની જેમ તાજી કર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ેઓ જુલમથી હેરાન થયેલા છે, તે સૌને માટે એ યહોવા ન્યાયનાં કામ, ને ચુકાદ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ૂસા તથા ઇસ્રાએલનાં લોકો સમક્ષ તેમણે તેમના માગોર્ અને તેમના કાર્યો પ્રગટ કર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વા દયાળુ અને ક્ષમાશીલ છે. તે દયા તથા પ્રેમથી ભરપૂર છે, પણ તે ગુસ્સે થવામાં ધીમ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ોવા હંમેશા ટીકા કરતાં નથી, અને તે કદીય સદાને માટે ગુસ્સામાં રહે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ઓ આપણા પાપ પ્રમાણે આપણી સાથે નથી ર્વત્યા. તેમણે આપણને આપણા અન્યાયી કાર્યો પ્રમાણે શિક્ષા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કારણ તેના ભકતો પરની તેની કૃપા જેટલું આકાશ પૃથ્વીથી ઊંચુ છે તેટલ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ૂર્વ જેટલું દૂર છે પશ્ચિમથી, એટલાં દૂર કર્યા છે આપણાં પાપ તેમણે આપણા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ેમ પિતા પોતાના સંતાનો પર દયાળુ છે; તેમ યહોવા પોતાના ભકતો પર દયાળ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કારણકે તે જાણે છે બંધારણ આપણું; માત્ર ધૂળ છીએ આપણે એવું તે સંભ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આપણા જીવનનાં દિવસો ઘાસ જેવા છે, અને તે ફૂલની જેમ ટૂંકા અને થોડ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વન તેના પર થઇને વાય છે, અને તે ઊડી જાય છે; અસ્તિત્વની નિશાની રહેતી નથી, અને તે નષ્ટ થઇ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ણ યહોવાની કૃપા તેમના ભકતો પર અનાદિકાળથી તે અનંતકાળસુધી છે. અને તે તેનું ન્યાયીપણું તેના બી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ંશજોને સર્વદા બતાવવાનું ચાલુ ર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ેઓ તેમનો કરાર અનુસરે છે; અને તેમની આજ્ઞાઓનું પાલન કરે છે તે સર્વ પર તે કૃપ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દેવે આકાશમાં રાજ્યાસન સ્થાપ્યું છે; અને ત્યાંથી તે સર્વ ઉપર શાસન ચલ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મના હુકમનો અમલ કરનારાં અને તેમની આજ્ઞાઓને સાંભળનારા તેના સમર્થ દૂતો, તમે યહોવાને ધન્યવાદ આપો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હે યહોવાનાં સૈન્યો તમો બધા, જે તેમના સેવકો છો તે જે ઇચ્છે છે તે કરો છો, તેમની સ્તુતિ 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યહોવાનાં રાજ્યમાં સર્વત્ર તેમનાં ઉત્પન્ન કરેલા છે; હે મારા આત્મા તેમની સ્તુતિ કર; દેવની સ્તુ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2026-10-20T09:20:47Z</dcterms:created>
  <dcterms:modified xsi:type="dcterms:W3CDTF">2026-10-20T09:20:47Z</dcterms:modified>
  <dc:title>ગીતશાસ્ત્ર : 103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