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presProps" Target="presProps.xml"/>
  <Relationship Id="rId20" Type="http://schemas.openxmlformats.org/officeDocument/2006/relationships/viewProps" Target="viewProps.xml"/>
  <Relationship Id="rId2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1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ீழாகாமல் மேலாகுவ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ரைத்த தெய்வ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1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சித்தம் என்னில் செய்யுமே… – 2 (ஆசீர்வாதம்பெற…)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1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ன்மையான எந்தஈவ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1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ூரணமான எந்த வரமும்…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1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த்தில் இருந்து உண்டாக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1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ோதிகளின் பிதா உம்மிடம் இருந்து வருகிறது…2 (ஆசீர்வாதம்பெற…)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1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ீர்வாதம் பெறவேண்ட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1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ிடம் வந்தேன் என் இயேசு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1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ீர்வதியுமையா அடியேன் என்னையுமே… – 2 (ஆசீர்வாதம்பெற…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1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மீது உம்கரம் வை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1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நீர் ஆசீர்வதித்து…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1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ைகளை பெரிதாக்குமே – எ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1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ைகளை விரிவாக்குமே… – 2 (ஆசீர்வாதம்பெற…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1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லாக்காமல் தலையாக்க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2026-07-09T08:55:22Z</dcterms:created>
  <dcterms:modified xsi:type="dcterms:W3CDTF">2026-07-09T08:55:22Z</dcterms:modified>
  <dc:title>துதிப் பாடல்கள் : 210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