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ாமல் மேலாக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ரைத்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என்னில் செய்யுமே… – 2 (ஆசீர்வாதம்பெற…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ன எந்தஈ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மான எந்த வரமு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இருந்து உண்டா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ிகளின் பிதா உம்மிடம் இருந்து வருகிறது…2 (ஆசீர்வாதம்பெற…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ம் பெறவேண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வந்தேன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யுமையா அடியேன் என்னையுமே… – 2 (ஆசீர்வாதம்பெற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ீது உம்கரம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ஆசீர்வதித்து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களை பெரிதாக்கும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களை விரிவாக்குமே… – 2 (ஆசீர்வாதம்பெற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தலையாக்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2026-09-05T22:57:35Z</dcterms:created>
  <dcterms:modified xsi:type="dcterms:W3CDTF">2026-09-05T22:57:35Z</dcterms:modified>
  <dc:title>துதிப் பாடல்கள் : 210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