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36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ானவரே அன்பு நேச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ட்கொண்டு நடத்தும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உந்தன் பாதைகள் அறிந்திடச் செய்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வழிகள் கற்றுத் தா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வார்த்தையின் வெளிச்ச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னந்தினம் நடத்துத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ண்ணின் மணி போல காத்தரு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ழுகு போல சுமந்தரு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சிறகுகள் நிழல்தன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நாளும் மூடிக் கொள்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ெயில் நேரத்தில் குளிர் நிழ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யல் காற்றில் புகலிட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ுமழையில் காப்பக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தங்கும் கூடார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நியாயத் தீர்ப்பின் ஆவியான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ட்டெரிப்பின் ஆவியான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ம் கழுவி தூய்மையா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 ஆவியான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வியத்தகு உம் பேரன்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ு விளங்கப்பண்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தயம் ஆய்ந்தறி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டமிட்டு பரிசோதி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2026-10-31T03:29:51Z</dcterms:created>
  <dcterms:modified xsi:type="dcterms:W3CDTF">2026-10-31T03:29:51Z</dcterms:modified>
  <dc:title>துதிப் பாடல்கள் : 325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