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ோராம் வருஷ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து என்னவென்றால்: தீருவே இதோ, நான் உனக்கு விரோதமாக வருகிறேன்; சமுத்திரம் தன் அலைகளை எழும்பிவரப்பண்ணுகிற வண்ணமாய் நான் அநேகம் ஜாதிகளை உனக்கு விரோதமாக, எழும்பி 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து என்னவென்றால்: தீருவே இதோ, நான் உனக்கு விரோதமாக வருகிறேன்; சமுத்திரம் தன் அலைகளை எழும்பிவரப்பண்ணுகிற வண்ணமாய் நான் அநேகம் ஜாதிகளை உனக்கு விரோதமாக, எழும்பி வர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ீருவின் மதில்களை அழித்து, அதின் கொத்தளங்களை இடித்துப்போடுவார்கள்; நான் அதின் மண்ணும் அதில் இராதபடிக்கு விளக்கிப்போட்டு, அதை வெறும் பாறையாக்கிவி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ீருவின் மதில்களை அழித்து, அதின் கொத்தளங்களை இடித்துப்போடுவார்கள்; நான் அதின் மண்ணும் அதில் இராதபடிக்கு விளக்கிப்போட்டு, அதை வெறும் பாறையாக்கிவி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வலைகளை விரிக்கிற இடமாகச் சமுத்திரத்தின் நடுவிலே இருக்கும்; நான் இதைச் சொன்னேன் என்று கர்த்தராகிய ஆண்டவர் உரைக்கிறார்; அது ஜாதிகளுக்குக் கொள்ளைய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வலைகளை விரிக்கிற இடமாகச் சமுத்திரத்தின் நடுவிலே இருக்கும்; நான் இதைச் சொன்னேன் என்று கர்த்தராகிய ஆண்டவர் உரைக்கிறார்; அது ஜாதிகளுக்குக் கொள்ளைய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ியில் இருக்கிற அதின் குமாரத்திகளோ பட்டயத்தால் கொன்றுபோடப்பட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மதில்களை இடிக்கிற யந்திரங்களை எதிரே வைத்து, தன் கட்டைப்பாரைகளால் உன் கொத்தளங்களை இடித்துப்போட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ுதிரைகளின் குளம்புகளினால் உன் வீதிகளையெல்லாம் மிதிப்பான்; உன் ஜனத்தைப் பட்டயத்தினால் கொன்றுபோடுவான்; உன் பலமான தூண்கள் தரையில் விழுந்துபோ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ுதிரைகளின் குளம்புகளினால் உன் வீதிகளையெல்லாம் மிதிப்பான்; உன் ஜனத்தைப் பட்டயத்தினால் கொன்றுபோடுவான்; உன் பலமான தூண்கள் தரையில் விழுந்துபோ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பாட்டுகளின் சத்தத்தை ஓயப்பண்ணுவேன்; உன் சுரமண்டலங்களின் சத்தம் இனிக் கேட்கப்படு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வெறும் பாறையாக்கிவிடுவேன்; நீ வலைகளை விரிக்கிற ஸ்தலமாயிருப்பாய்; இனிக் கட்டப்படாய்; கர்த்தராகிய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வெறும் பாறையாக்கிவிடுவேன்; நீ வலைகளை விரிக்கிற ஸ்தலமாயிருப்பாய்; இனிக் கட்டப்படாய்; கர்த்தராகிய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ருவுக்குக் கர்த்தராகிய ஆண்டவர் உரைக்கிறது என்னவென்றால்: காயம்பட்டவர்கள் அலறும்போதும், உன் நடுவில் சங்காரம் நடக்கும்போதும், நீ விழுகிற சத்தத்தினால் தீவுகள் அதிராத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ருவுக்குக் கர்த்தராகிய ஆண்டவர் உரைக்கிறது என்னவென்றால்: காயம்பட்டவர்கள் அலறும்போதும், உன் நடுவில் சங்காரம் நடக்கும்போதும், நீ விழுகிற சத்தத்தினால் தீவுகள் அதிராத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விழும் நாளில் தீவுகள் தத்தளிக்கும்; நீ அகன்றுபோகும்போது சமுத்திரத்திலுள்ள தீவுகள் கலங்கும் என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விழும் நாளில் தீவுகள் தத்தளிக்கும்; நீ அகன்றுபோகும்போது சமுத்திரத்திலுள்ள தீவுகள் கலங்கும் என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 மகா பயங்கரமாக வைப்பேன்; இனி நீ இருக்கமாட்டாய்; நீ தேடப்பட்டாலும் இனி என்றைக்கும் காணப்படமாட்டாய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 மகா பயங்கரமாக வைப்பேன்; இனி நீ இருக்கமாட்டாய்; நீ தேடப்பட்டாலும் இனி என்றைக்கும் காணப்படமாட்டாய் என்று கர்த்தராகிய ஆண்டவ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ગિયારમા વર્ષમાં મહિનાના પ્રથમ દિવસે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તૂરના લોકોએ આનંદમાં આવીને યરૂશાલેમ વિષે કહ્યું છે કે, ‘આહા!’ પ્રજા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પારવાણિજ્યનું ધ્વાર તૂટી ગયું! એના દરવાજા આપણે માટે ખુલ્લા થઇ ગયા! એના વિનાશથી આપણે સમૃ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શું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યહોવા મારા માલિક કહે છે: “હે તૂર, હું તારી વિરુદ્ધ છું, હું અનેક પ્રજાઓને સમુદ્રના ઉછળ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જાની જેમ તારા પર હુમલો કરવા લઇ આ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તેઓ તૂરના કિલ્લાઓનો નાશ કરશે અને કમાનોને તોડી પાડશે. હું તારી બધી રેતીને ભૂંસી નાખીશ અને ફક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ુલ્લા ખડક રહેવા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નો ટાપુ વસવાટ કરવા લાયક રહેશે નહિ, પણ ત્યાં માછીઓ પોતાની જાળો પાથરશે.” કારણ કે યહોવા મારા માલિ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બોલ્યા છે. “પ્રજાઓ તૂરને લૂંટી લ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મુખ્ય ભૂમિ ઉપરના તારાં પરાંઓ તરવારનો ભોગ બનશે; ત્યારે તેઓ જાણશે કે હું યહોવા છ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 મારા માલિક આ પ્રમાણે કહે છે: “તૂરની વિરુદ્ધ હું બાબિલના રાજા, રાજાઓના રાજા નબૂખાદરેસ્સા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રમાંથી મોટું સૈન્ય, રથો તથા ઘોડેસવારો સાથે લ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હેલાં તે મુખ્ય ભૂમિ પરની વસાહતોમાં રહેતા લોકોનો નાશ કરશે. પછી તે નગરના કોટને ઘેરો ઘાલશે.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ટ સામે મોરચા બાંધશે અને તેની ઢાલો તારી વિરુદ્ધ ઊંચી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તારા કોટ ઉપર યંત્રોથી મારો ચલાવશે અને તારા બુરજો ઓજારોથી તોડી પા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ના હજારો ઘોડાઓએ ઉડાડેલી ધૂળની રજથી તું છવાઇ જશે. ભંગાણ પડેલા શહેરમાં લોકો પ્રવેશ કરે તેમ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બારણામાં થઇને દાખલ થશે. ત્યારે ઘોડાઓ, રથો અને ગાડાંના અવાજથી તારો કિલ્લો ધ્રુજી ઊઠ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ના ઘોડેસવારો નગરની પ્રત્યેક શેરીઓ કબજે કરી લેશે. તે તારા લોકોની હત્યા કરશે અને તારા પ્રખ્ય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ોટા સ્તંભો ભોંયભેગા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ારી સંપત્તિ પડાવી લેવામાં આવશે, તારો માલ લૂંટી લેવામાં આવશે, તારો કોટ ભોંયભેગો થઇ જશે અને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ૈભવશાળી હવેલીઓ તોડી પાડવામાં આવશે. તારા પથ્થરો કાટમાળ અને છારું દરિયામાં પધરાવી દે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તારાં ગીતો થંભાવી દઇશ અને તારી વીણાના સ્વરો ફરી કદી નહિ સંભળ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ફકત તારા ટાપુને વેરાન ખડક બનાવી દઇશ, તેના પર માછીઓ પોતાની જાળો પાથરશે. તેને ફરીથી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વામાં આવશે નહિ. કારણ કે હું યહોવા તે બોલ્યો છું.” એમ યહોવા મારા 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 મારા માલિક તૂરને કહે છે: “તારા પતનથી, તારા લોકોની હત્યા થવાથી અને ઘવાયેલાઓના આર્તનાદ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ુદ્ર તટના દેશોના લોકો ભયથી ધ્રુજી ઊઠ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ૂરની જે દશા થઇ છે તે જોઇને સમુદ્ર તટ પર વસતી પ્રજાઓના રાજાઓ તેઓની રાજગાદી પરથી નીચે ઊતર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ા ઝભ્ભાઓ અને સુંદર પોશાકો બાજુ પર મૂકીને ભયભીત થઇને જમીન પર બેસશે. તારી દુર્દશા જોઇન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્રુજારી ચડ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ઓ તારે માટે આ મરશિયા ગાશે;“‘ઓ વિખ્યાત નગરી! આ તે તારો કેવો વિનાશ તું સમુદ્રમાંથી સાફ થઇ ગ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અને તારા વતનીઓ સમુદ્ર પર ગવિર્ષ્ઠ હતાં. અને આખા સાગરકાંઠાના વતનીઓ તારાથી ડરતા રહે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ારા પતન વખતે આજે કાંઠાપ્રદેશ ધ્રુજી ઊઠયો છે, અને સમુદ્રના બધાં દ્વીપો તારા સર્વનાશથી કાંપી ઊઠ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હોવા મારા માલિક આ પ્રમાણે કહે છે, “જ્યારે હું તૂરને વેરાન અને નિર્જન બનાવી દઇશ અને સમુદ્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ફાની પાણી નીચે ડૂબાડ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ે હું તને ભૂતકાળના ઘણાં લોકો જ્યાં છે ત્યાં નરકના ખાડામાં ધકેલી દઇશ, ત્યાં નીચેની ધરતીમ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ચીન ખંડિયેરોમાં, નરકના ખાડામાં ગયેલા લોકો સાથે તારે રહેવું પડશે. ફરીથી તને આ જીવલોકમાં આ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વા દેવામાં આવ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ું તારો અંત લાવી દઇશ અને તારુ અસ્તિત્વ રહેશે નહિ. લોકો તારી શોધ કરશે, પણ તું કદી મળશે નહિ.”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2026-10-21T11:17:53Z</dcterms:created>
  <dcterms:modified xsi:type="dcterms:W3CDTF">2026-10-21T11:17:53Z</dcterms:modified>
  <dc:title>એઝેકિયેલ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