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Override PartName="/ppt/slides/slide30.xml" ContentType="application/vnd.openxmlformats-officedocument.presentationml.slide+xml"/>
  <Override PartName="/ppt/notesSlides/notesSlide30.xml" ContentType="application/vnd.openxmlformats-officedocument.presentationml.notesSlide+xml"/>
  <Override PartName="/ppt/slides/slide31.xml" ContentType="application/vnd.openxmlformats-officedocument.presentationml.slide+xml"/>
  <Override PartName="/ppt/notesSlides/notesSlide31.xml" ContentType="application/vnd.openxmlformats-officedocument.presentationml.notesSlide+xml"/>
  <Override PartName="/ppt/slides/slide32.xml" ContentType="application/vnd.openxmlformats-officedocument.presentationml.slide+xml"/>
  <Override PartName="/ppt/notesSlides/notesSlide32.xml" ContentType="application/vnd.openxmlformats-officedocument.presentationml.notesSlide+xml"/>
  <Override PartName="/ppt/slides/slide33.xml" ContentType="application/vnd.openxmlformats-officedocument.presentationml.slide+xml"/>
  <Override PartName="/ppt/notesSlides/notesSlide33.xml" ContentType="application/vnd.openxmlformats-officedocument.presentationml.notesSlide+xml"/>
  <Override PartName="/ppt/slides/slide34.xml" ContentType="application/vnd.openxmlformats-officedocument.presentationml.slide+xml"/>
  <Override PartName="/ppt/notesSlides/notesSlide34.xml" ContentType="application/vnd.openxmlformats-officedocument.presentationml.notesSlide+xml"/>
  <Override PartName="/ppt/slides/slide35.xml" ContentType="application/vnd.openxmlformats-officedocument.presentationml.slide+xml"/>
  <Override PartName="/ppt/notesSlides/notesSlide35.xml" ContentType="application/vnd.openxmlformats-officedocument.presentationml.notesSlide+xml"/>
  <Override PartName="/ppt/slides/slide36.xml" ContentType="application/vnd.openxmlformats-officedocument.presentationml.slide+xml"/>
  <Override PartName="/ppt/notesSlides/notesSlide36.xml" ContentType="application/vnd.openxmlformats-officedocument.presentationml.notesSlide+xml"/>
  <Override PartName="/ppt/slides/slide37.xml" ContentType="application/vnd.openxmlformats-officedocument.presentationml.slide+xml"/>
  <Override PartName="/ppt/notesSlides/notesSlide37.xml" ContentType="application/vnd.openxmlformats-officedocument.presentationml.notesSlide+xml"/>
  <Override PartName="/ppt/slides/slide38.xml" ContentType="application/vnd.openxmlformats-officedocument.presentationml.slide+xml"/>
  <Override PartName="/ppt/notesSlides/notesSlide38.xml" ContentType="application/vnd.openxmlformats-officedocument.presentationml.notesSlide+xml"/>
  <Override PartName="/ppt/slides/slide39.xml" ContentType="application/vnd.openxmlformats-officedocument.presentationml.slide+xml"/>
  <Override PartName="/ppt/notesSlides/notesSlide39.xml" ContentType="application/vnd.openxmlformats-officedocument.presentationml.notesSlide+xml"/>
  <Override PartName="/ppt/slides/slide40.xml" ContentType="application/vnd.openxmlformats-officedocument.presentationml.slide+xml"/>
  <Override PartName="/ppt/notesSlides/notesSlide40.xml" ContentType="application/vnd.openxmlformats-officedocument.presentationml.notesSlide+xml"/>
  <Override PartName="/ppt/slides/slide41.xml" ContentType="application/vnd.openxmlformats-officedocument.presentationml.slide+xml"/>
  <Override PartName="/ppt/notesSlides/notesSlide41.xml" ContentType="application/vnd.openxmlformats-officedocument.presentationml.notesSlide+xml"/>
  <Override PartName="/ppt/slides/slide42.xml" ContentType="application/vnd.openxmlformats-officedocument.presentationml.slide+xml"/>
  <Override PartName="/ppt/notesSlides/notesSlide42.xml" ContentType="application/vnd.openxmlformats-officedocument.presentationml.notesSlide+xml"/>
  <Override PartName="/ppt/slides/slide43.xml" ContentType="application/vnd.openxmlformats-officedocument.presentationml.slide+xml"/>
  <Override PartName="/ppt/notesSlides/notesSlide43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  <p:sldId id="291" r:id="rId38"/>
    <p:sldId id="292" r:id="rId39"/>
    <p:sldId id="293" r:id="rId40"/>
    <p:sldId id="294" r:id="rId41"/>
    <p:sldId id="295" r:id="rId42"/>
    <p:sldId id="296" r:id="rId43"/>
    <p:sldId id="297" r:id="rId44"/>
    <p:sldId id="298" r:id="rId45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slide" Target="slides/slide34.xml"/>
  <Relationship Id="rId37" Type="http://schemas.openxmlformats.org/officeDocument/2006/relationships/slide" Target="slides/slide35.xml"/>
  <Relationship Id="rId38" Type="http://schemas.openxmlformats.org/officeDocument/2006/relationships/slide" Target="slides/slide36.xml"/>
  <Relationship Id="rId39" Type="http://schemas.openxmlformats.org/officeDocument/2006/relationships/slide" Target="slides/slide37.xml"/>
  <Relationship Id="rId40" Type="http://schemas.openxmlformats.org/officeDocument/2006/relationships/slide" Target="slides/slide38.xml"/>
  <Relationship Id="rId41" Type="http://schemas.openxmlformats.org/officeDocument/2006/relationships/slide" Target="slides/slide39.xml"/>
  <Relationship Id="rId42" Type="http://schemas.openxmlformats.org/officeDocument/2006/relationships/slide" Target="slides/slide40.xml"/>
  <Relationship Id="rId43" Type="http://schemas.openxmlformats.org/officeDocument/2006/relationships/slide" Target="slides/slide41.xml"/>
  <Relationship Id="rId44" Type="http://schemas.openxmlformats.org/officeDocument/2006/relationships/slide" Target="slides/slide42.xml"/>
  <Relationship Id="rId45" Type="http://schemas.openxmlformats.org/officeDocument/2006/relationships/slide" Target="slides/slide43.xml"/>
  <Relationship Id="rId46" Type="http://schemas.openxmlformats.org/officeDocument/2006/relationships/presProps" Target="presProps.xml"/>
  <Relationship Id="rId47" Type="http://schemas.openxmlformats.org/officeDocument/2006/relationships/viewProps" Target="viewProps.xml"/>
  <Relationship Id="rId48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பத்தாம் வருஷம் பத்தாம் மாதம் பன்னிரண்டாந்தேதியிலே கர்த்தருடைய வார்த்தை எனக்கு உண்டாகி, அவர்: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மனுபுத்திரனே, நீ எகிப்தின் ராஜாவாகிய பார்வோனுக்கு எதிராக உன் முகத்தைத் திருப்பி, அவனுக்கும் எகிப்து முழுவதுக்கும் விரோதமாய்த் தீர்க்கதரிசனம் உரைத்து, சொல்லவேண்டியது என்னவென்றால்: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மனுபுத்திரனே, நீ எகிப்தின் ராஜாவாகிய பார்வோனுக்கு எதிராக உன் முகத்தைத் திருப்பி, அவனுக்கும் எகிப்து முழுவதுக்கும் விரோதமாய்த் தீர்க்கதரிசனம் உரைத்து, சொல்லவேண்டியது என்னவென்றால்: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கர்த்தராகிய ஆண்டவர் சொல்லுகிறார் எகிப்தின் ராஜாவாகிய பார்வோனே, நீ உன் நதிகளின் நடுவிலே படுத்துக்கொண்டு என் நதி என்னுடையது, நான் அதை எனக்காக உண்டுபண்ணினேன் என்று சொல்லுகிற பெரிய முதலையே, இதோ, நான் உனக்கு விரோதமாய் வந்து,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கர்த்தராகிய ஆண்டவர் சொல்லுகிறார் எகிப்தின் ராஜாவாகிய பார்வோனே, நீ உன் நதிகளின் நடுவிலே படுத்துக்கொண்டு என் நதி என்னுடையது, நான் அதை எனக்காக உண்டுபண்ணினேன் என்று சொல்லுகிற பெரிய முதலையே, இதோ, நான் உனக்கு விரோதமாய் வந்து,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உன் வாயிலே துறடுகளை மாட்டி உன் நதிகளின் மச்சங்களை உன் செதிள்களில் ஒட்டிக்கொள்ளும்படி செய்து, உன்னை உன் நதிகளின் நடுவிலிருந்து தூக்கிவிடுவேன்; உன் நதிகளின் மச்சங்களெல்லாம் உன் செதில்களில் ஒட்டிக்கொண்டிருக்கும்.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உன் வாயிலே துறடுகளை மாட்டி உன் நதிகளின் மச்சங்களை உன் செதிள்களில் ஒட்டிக்கொள்ளும்படி செய்து, உன்னை உன் நதிகளின் நடுவிலிருந்து தூக்கிவிடுவேன்; உன் நதிகளின் மச்சங்களெல்லாம் உன் செதில்களில் ஒட்டிக்கொண்டிருக்கும்.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உன்னையும் உன் நதிகளின் எல்லா மச்சங்களையும் வனாந்தரத்திலே போட்டுவிடுவேன்; வெட்டவெளியிலே விழுவாய்; நீ சேர்த்துக்கொள்ளப்படுவதில்லை; உன்னை பூமியின் மிருகங்களுக்கும் ஆகாயத்தின் பறவைகளுக்கும் இரையாகக் கொடுப்பேன்.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உன்னையும் உன் நதிகளின் எல்லா மச்சங்களையும் வனாந்தரத்திலே போட்டுவிடுவேன்; வெட்டவெளியிலே விழுவாய்; நீ சேர்த்துக்கொள்ளப்படுவதில்லை; உன்னை பூமியின் மிருகங்களுக்கும் ஆகாயத்தின் பறவைகளுக்கும் இரையாகக் கொடுப்பேன்.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அப்பொழுது எகிப்துதேசத்தின் குடிகளெல்லாரும் நான் கர்த்தர் என்று அறிந்துகொள்வார்கள்; அவர்கள் இஸ்ரவேல் வம்சத்தாருக்கு நாணற்கோலாயிருந்தார்களே.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அப்பொழுது எகிப்துதேசத்தின் குடிகளெல்லாரும் நான் கர்த்தர் என்று அறிந்துகொள்வார்கள்; அவர்கள் இஸ்ரவேல் வம்சத்தாருக்கு நாணற்கோலாயிருந்தார்களே.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அவர்கள் உன்னைக் கையிலே பிடிக்கும்போது, நீ ஒடிந்துபோய், அவர்கள் விலாவையெல்லாம் பிளப்பாய்; அவர்கள் உன்மேல் சாயும்போது, நீ முறிந்து, அவர்கள் இடுப்பு முழுவதையும் மரத்துப்போகப்பண்ணுவாய்.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அவர்கள் உன்னைக் கையிலே பிடிக்கும்போது, நீ ஒடிந்துபோய், அவர்கள் விலாவையெல்லாம் பிளப்பாய்; அவர்கள் உன்மேல் சாயும்போது, நீ முறிந்து, அவர்கள் இடுப்பு முழுவதையும் மரத்துப்போகப்பண்ணுவாய்.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ஆகையால் கர்த்தராகிய ஆண்டவர் சொல்லுகிறது என்னவென்றால்: இதோ, நான் உன்மேல் பட்டயத்தைவரப்பண்ணி, உன்னில் மனுஷரையும் மிருகங்களையும் சங்காரம்பண்ணுவேன்.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ஆகையால் கர்த்தராகிய ஆண்டவர் சொல்லுகிறது என்னவென்றால்: இதோ, நான் உன்மேல் பட்டயத்தைவரப்பண்ணி, உன்னில் மனுஷரையும் மிருகங்களையும் சங்காரம்பண்ணுவேன்.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எகிப்து தேசம் பாழும் வனாந்தரமுமாகும்; அப்பொழுது நான் கர்த்தர் என்று அறிந்துகொள்வார்கள் நதி என்னுடையது, நான் அதை உண்டாக்கினேன் என்று சொன்னானே.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எகிப்து தேசம் பாழும் வனாந்தரமுமாகும்; அப்பொழுது நான் கர்த்தர் என்று அறிந்துகொள்வார்கள் நதி என்னுடையது, நான் அதை உண்டாக்கினேன் என்று சொன்னானே.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ஆகையால், இதோ, நான் உனக்கும் உன் நதிகளுக்கும் விரோதமாக வந்து, மிக்தோல்முதல் எத்தியோப்பியாவின் எல்லையிலுள்ள செவெனேவரைக்கும் எகிப்துதேசத்தை அவாந்தரமும் பாழுமான வனாந்தரங்களாக்குவேன்.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ஆகையால், இதோ, நான் உனக்கும் உன் நதிகளுக்கும் விரோதமாக வந்து, மிக்தோல்முதல் எத்தியோப்பியாவின் எல்லையிலுள்ள செவெனேவரைக்கும் எகிப்துதேசத்தை அவாந்தரமும் பாழுமான வனாந்தரங்களாக்குவேன்.]]></a:t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மனுஷனுடைய கால் அதைக்கடப்பதுமில்லை மிருகஜீவனுடைய கால் அதை மிதிப்பதுமில்லை; அது நாற்பது வருஷம் குடியற்றிருக்கும்.]]></a:t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எகிப்துதேசத்தைப் பாழாய்ப்போன தேசங்களின் நடுவிலே பாழாய்ப்போகப்பண்ணுவேன்; அதின் பட்டணங்கள் அவாந்தரமாக்கப்பட்ட பட்டணங்களின் நடுவிலே நாற்பதுவருஷம் பாழாய்க்கிடக்கும்; நான் எகிப்தியரை ஜாதிகளுக்குள்ளே சிதறடித்து, அவர்களை தேசங்களுக்குள்ளே தூற்றிவிடுவேன்.]]></a:t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எகிப்துதேசத்தைப் பாழாய்ப்போன தேசங்களின் நடுவிலே பாழாய்ப்போகப்பண்ணுவேன்; அதின் பட்டணங்கள் அவாந்தரமாக்கப்பட்ட பட்டணங்களின் நடுவிலே நாற்பதுவருஷம் பாழாய்க்கிடக்கும்; நான் எகிப்தியரை ஜாதிகளுக்குள்ளே சிதறடித்து, அவர்களை தேசங்களுக்குள்ளே தூற்றிவிடுவேன்.]]></a:t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எகிப்துதேசத்தைப் பாழாய்ப்போன தேசங்களின் நடுவிலே பாழாய்ப்போகப்பண்ணுவேன்; அதின் பட்டணங்கள் அவாந்தரமாக்கப்பட்ட பட்டணங்களின் நடுவிலே நாற்பதுவருஷம் பாழாய்க்கிடக்கும்; நான் எகிப்தியரை ஜாதிகளுக்குள்ளே சிதறடித்து, அவர்களை தேசங்களுக்குள்ளே தூற்றிவிடுவேன்.]]></a:t>
            </a:r>
          </a:p>
        </p:txBody>
      </p:sp>
    </p:spTree>
  </p:cSld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கர்த்தராகிய ஆண்டவர் சொல்லுகிறது என்னவென்றால்: நாற்பதுவருஷம் முடியும்போது, நான் எகிப்தியரை அவர்கள் சிதறுண்டிருக்கிற ஜனங்களிடத்திலிருந்து சேர்த்துக்கொண்டு,]]></a:t>
            </a:r>
          </a:p>
        </p:txBody>
      </p:sp>
    </p:spTree>
  </p:cSld>
</p:notes>
</file>

<file path=ppt/notesSlides/notesSlide2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கர்த்தராகிய ஆண்டவர் சொல்லுகிறது என்னவென்றால்: நாற்பதுவருஷம் முடியும்போது, நான் எகிப்தியரை அவர்கள் சிதறுண்டிருக்கிற ஜனங்களிடத்திலிருந்து சேர்த்துக்கொண்டு,]]></a:t>
            </a:r>
          </a:p>
        </p:txBody>
      </p:sp>
    </p:spTree>
  </p:cSld>
</p:notes>
</file>

<file path=ppt/notesSlides/notesSlide2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எகிப்தியரின் சிறையிருப்பைத் திருப்பி, அவர்களை அவர்களுடைய ஜநநதேசமாகிய பத்ரோஸ் தேசத்திலே திரும்பிவரப்பண்ணுவேன்; அங்கே அவர்கள் அற்ப ராஜ்யமாயிருப்பார்கள்.]]></a:t>
            </a:r>
          </a:p>
        </p:txBody>
      </p:sp>
    </p:spTree>
  </p:cSld>
</p:notes>
</file>

<file path=ppt/notesSlides/notesSlide2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எகிப்தியரின் சிறையிருப்பைத் திருப்பி, அவர்களை அவர்களுடைய ஜநநதேசமாகிய பத்ரோஸ் தேசத்திலே திரும்பிவரப்பண்ணுவேன்; அங்கே அவர்கள் அற்ப ராஜ்யமாயிருப்பார்கள்.]]></a:t>
            </a:r>
          </a:p>
        </p:txBody>
      </p:sp>
    </p:spTree>
  </p:cSld>
</p:notes>
</file>

<file path=ppt/notesSlides/notesSlide2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அது இனி ஜாதிகளின்மேல் தன்னை உயர்த்தாமல், மற்ற ராஜ்யங்களிலும் அற்பமானதாயிருக்கும்; அவர்கள் இனி ஜாதிகளை ஆளாதபடிக்கு அவர்களைக் குறுகிப்போகப்பண்ணுவேன்.]]></a:t>
            </a:r>
          </a:p>
        </p:txBody>
      </p:sp>
    </p:spTree>
  </p:cSld>
</p:notes>
</file>

<file path=ppt/notesSlides/notesSlide3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அது இனி ஜாதிகளின்மேல் தன்னை உயர்த்தாமல், மற்ற ராஜ்யங்களிலும் அற்பமானதாயிருக்கும்; அவர்கள் இனி ஜாதிகளை ஆளாதபடிக்கு அவர்களைக் குறுகிப்போகப்பண்ணுவேன்.]]></a:t>
            </a:r>
          </a:p>
        </p:txBody>
      </p:sp>
    </p:spTree>
  </p:cSld>
</p:notes>
</file>

<file path=ppt/notesSlides/notesSlide3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அவர்களின் பிறகே போய், அவர்களை நோக்கிக்கொண்டிருக்கிறதினால் இஸ்ரவேல் வம்சத்தார் எனக்குத் தங்கள் அக்கிரமத்தை நினைப்பூட்டாதபடிக்கு, இனி அவர்கள் இவர்களுடைய நம்பிக்கையாயிராமற்போவார்கள்; அப்பொழுது நான் கர்த்தராகிய ஆண்டவர் என்று அறிந்துகொள்வார்கள் என்கிறார் என்று சொல் என்றார்.]]></a:t>
            </a:r>
          </a:p>
        </p:txBody>
      </p:sp>
    </p:spTree>
  </p:cSld>
</p:notes>
</file>

<file path=ppt/notesSlides/notesSlide3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அவர்களின் பிறகே போய், அவர்களை நோக்கிக்கொண்டிருக்கிறதினால் இஸ்ரவேல் வம்சத்தார் எனக்குத் தங்கள் அக்கிரமத்தை நினைப்பூட்டாதபடிக்கு, இனி அவர்கள் இவர்களுடைய நம்பிக்கையாயிராமற்போவார்கள்; அப்பொழுது நான் கர்த்தராகிய ஆண்டவர் என்று அறிந்துகொள்வார்கள் என்கிறார் என்று சொல் என்றார்.]]></a:t>
            </a:r>
          </a:p>
        </p:txBody>
      </p:sp>
    </p:spTree>
  </p:cSld>
</p:notes>
</file>

<file path=ppt/notesSlides/notesSlide3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இருபத்தேழாம் வருஷம் முதலாம் மாதம் முதலாந்தேதியிலே, கர்த்தருடைய வார்த்தை எனக்கு உண்டாகி, அவர்:]]></a:t>
            </a:r>
          </a:p>
        </p:txBody>
      </p:sp>
    </p:spTree>
  </p:cSld>
</p:notes>
</file>

<file path=ppt/notesSlides/notesSlide3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மனுபுத்திரனே, பாபிலோன் ராஜாவாகிய நேபுகாத்நேச்சார் தீருவின் முன்னே தன் சேனையினிடத்தில் கடும் ஊழியம் வாங்கினான்; ஒவ்வொரு தலையும் மொட்டையாயிற்று; ஒவ்வொரு தோள்பட்டையின் தோலும் உரிந்துபோயிற்று; ஆனாலும் அவன் தீருவுக்கு விரோதமாகச் செய்த ஊழியத்தினாலே அவனுக்காவது அவன் சேனைக்காவது கூலி கிடைக்கவில்லை.]]></a:t>
            </a:r>
          </a:p>
        </p:txBody>
      </p:sp>
    </p:spTree>
  </p:cSld>
</p:notes>
</file>

<file path=ppt/notesSlides/notesSlide3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மனுபுத்திரனே, பாபிலோன் ராஜாவாகிய நேபுகாத்நேச்சார் தீருவின் முன்னே தன் சேனையினிடத்தில் கடும் ஊழியம் வாங்கினான்; ஒவ்வொரு தலையும் மொட்டையாயிற்று; ஒவ்வொரு தோள்பட்டையின் தோலும் உரிந்துபோயிற்று; ஆனாலும் அவன் தீருவுக்கு விரோதமாகச் செய்த ஊழியத்தினாலே அவனுக்காவது அவன் சேனைக்காவது கூலி கிடைக்கவில்லை.]]></a:t>
            </a:r>
          </a:p>
        </p:txBody>
      </p:sp>
    </p:spTree>
  </p:cSld>
</p:notes>
</file>

<file path=ppt/notesSlides/notesSlide3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மனுபுத்திரனே, பாபிலோன் ராஜாவாகிய நேபுகாத்நேச்சார் தீருவின் முன்னே தன் சேனையினிடத்தில் கடும் ஊழியம் வாங்கினான்; ஒவ்வொரு தலையும் மொட்டையாயிற்று; ஒவ்வொரு தோள்பட்டையின் தோலும் உரிந்துபோயிற்று; ஆனாலும் அவன் தீருவுக்கு விரோதமாகச் செய்த ஊழியத்தினாலே அவனுக்காவது அவன் சேனைக்காவது கூலி கிடைக்கவில்லை.]]></a:t>
            </a:r>
          </a:p>
        </p:txBody>
      </p:sp>
    </p:spTree>
  </p:cSld>
</p:notes>
</file>

<file path=ppt/notesSlides/notesSlide3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ஆகையால் கர்த்தராகிய ஆண்டவர் சொல்லுகிறது என்னவென்றால்: இதோ நான் பாபிலோன் ராஜாவாகிய நேபுகாத்நேச்சாருக்கு எகிப்துதேசத்தைக் கொடுக்கிறேன்; அவன் அதின் ஏராளமான ஜனத்தைச் சிறைபிடித்து அதின் ஆஸ்தியைச் சூறையாடி அதின் கொள்ளைப்பொருளை எடுத்துக்கொள்வான்; இது அவனுடைய சேனைக்குக் கூலியாயிருக்கும்.]]></a:t>
            </a:r>
          </a:p>
        </p:txBody>
      </p:sp>
    </p:spTree>
  </p:cSld>
</p:notes>
</file>

<file path=ppt/notesSlides/notesSlide3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ஆகையால் கர்த்தராகிய ஆண்டவர் சொல்லுகிறது என்னவென்றால்: இதோ நான் பாபிலோன் ராஜாவாகிய நேபுகாத்நேச்சாருக்கு எகிப்துதேசத்தைக் கொடுக்கிறேன்; அவன் அதின் ஏராளமான ஜனத்தைச் சிறைபிடித்து அதின் ஆஸ்தியைச் சூறையாடி அதின் கொள்ளைப்பொருளை எடுத்துக்கொள்வான்; இது அவனுடைய சேனைக்குக் கூலியாயிருக்கும்.]]></a:t>
            </a:r>
          </a:p>
        </p:txBody>
      </p:sp>
    </p:spTree>
  </p:cSld>
</p:notes>
</file>

<file path=ppt/notesSlides/notesSlide3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ஆகையால் கர்த்தராகிய ஆண்டவர் சொல்லுகிறது என்னவென்றால்: இதோ நான் பாபிலோன் ராஜாவாகிய நேபுகாத்நேச்சாருக்கு எகிப்துதேசத்தைக் கொடுக்கிறேன்; அவன் அதின் ஏராளமான ஜனத்தைச் சிறைபிடித்து அதின் ஆஸ்தியைச் சூறையாடி அதின் கொள்ளைப்பொருளை எடுத்துக்கொள்வான்; இது அவனுடைய சேனைக்குக் கூலியாயிருக்கும்.]]></a:t>
            </a:r>
          </a:p>
        </p:txBody>
      </p:sp>
    </p:spTree>
  </p:cSld>
</p:notes>
</file>

<file path=ppt/notesSlides/notesSlide4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அவன் அதிலே செய்த வேலைக்கு எகிப்துதேசத்தை நான் அவனுக்குக் கூலியாகக் கொடுத்தேன்; எனக்காக அதைச் செய்தார்களென்று கர்த்தராகிய ஆண்டவர் சொல்லுகிறார்.]]></a:t>
            </a:r>
          </a:p>
        </p:txBody>
      </p:sp>
    </p:spTree>
  </p:cSld>
</p:notes>
</file>

<file path=ppt/notesSlides/notesSlide4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அவன் அதிலே செய்த வேலைக்கு எகிப்துதேசத்தை நான் அவனுக்குக் கூலியாகக் கொடுத்தேன்; எனக்காக அதைச் செய்தார்களென்று கர்த்தராகிய ஆண்டவர் சொல்லுகிறார்.]]></a:t>
            </a:r>
          </a:p>
        </p:txBody>
      </p:sp>
    </p:spTree>
  </p:cSld>
</p:notes>
</file>

<file path=ppt/notesSlides/notesSlide4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அந்நாளிலே நான் இஸ்ரவேல் வம்சத்தாரின் கொம்பை முளைக்கப்பண்ணி, அவர்கள் நடுவிலே தாராளமாய்ப் பேசும் வாயை உனக்குக் கட்டளையிடுவேன்; அப்பொழுது நான் கர்த்தர் என்று அறிந்துகொள்வார்கள் என்றார்.]]></a:t>
            </a:r>
          </a:p>
        </p:txBody>
      </p:sp>
    </p:spTree>
  </p:cSld>
</p:notes>
</file>

<file path=ppt/notesSlides/notesSlide4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அந்நாளிலே நான் இஸ்ரவேல் வம்சத்தாரின் கொம்பை முளைக்கப்பண்ணி, அவர்கள் நடுவிலே தாராளமாய்ப் பேசும் வாயை உனக்குக் கட்டளையிடுவேன்; அப்பொழுது நான் கர்த்தர் என்று அறிந்துகொள்வார்கள் என்றார்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580065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4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5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6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7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8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9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0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2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3.xml"/>
</Relationships>

</file>

<file path=ppt/slides/_rels/slide3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4.xml"/>
</Relationships>

</file>

<file path=ppt/slides/_rels/slide3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5.xml"/>
</Relationships>

</file>

<file path=ppt/slides/_rels/slide3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6.xml"/>
</Relationships>

</file>

<file path=ppt/slides/_rels/slide3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7.xml"/>
</Relationships>

</file>

<file path=ppt/slides/_rels/slide3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8.xml"/>
</Relationships>

</file>

<file path=ppt/slides/_rels/slide3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9.xml"/>
</Relationships>

</file>

<file path=ppt/slides/_rels/slide4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0.xml"/>
</Relationships>

</file>

<file path=ppt/slides/_rels/slide4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1.xml"/>
</Relationships>

</file>

<file path=ppt/slides/_rels/slide4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2.xml"/>
</Relationships>

</file>

<file path=ppt/slides/_rels/slide4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3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హెజ్కేలు : 29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పదియవ సంవత్సరము పదియవ నెల పండ్రెండవ... దినమున యెహోవా వాక్కు నాకు ప్రత్యక్షమై యీలాగు సెలవిచ్చెన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హెజ్కేలు : 29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నరపుత్రుడా, నీ ముఖమును ఐగుప్తురాజైన ఫరోవైపు త్రిప్పుకొని అతనిగూర్చియు ఐగుప్తు దేశ మంతటినిగూర్చియ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హెజ్కేలు : 29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ఈ సమాచారమెత్తి ప్రవచింపుముప్రభువగు యెహోవా సెలవిచ్చునదేమనగ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హెజ్కేలు : 29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ఐగుప్తు రాజైన ఫరో, నైలునదిలో పండుకొనియున్న పెద్దమొసలీ, నేను నీకు విరోధిని; నైలునది నాది, నేన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హెజ్కేలు : 29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దాని కలుగ జేసితిని అని నీవు చెప్పుకొనుచున్నావే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హెజ్కేలు : 29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​నేను నీ దవుడ లకు గాలములు తగిలించి, నీ నదులలోనున్న చేపలను నీ పొలుసులకు అంటజేసి, నైలులోనుండ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హెజ్కేలు : 29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నిన్నును నీ పొలుసు లకు అంటిన నైలు చేపలన్నిటిని బయటికి లాగెద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హెజ్కేలు : 29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​నిన్నును నైలునది చేపలన్నిటిని అరణ్యములో పారబోసె దను, ఎత్తు వాడును కూర్చువాడును లేక నీవు తెరపనేల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హెజ్కేలు : 29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మీద పడుదువు, అడవిమృగములకును ఆకాశపక్షులకును ఆహారముగా నిచ్చెద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హెజ్కేలు : 29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అప్పుడు నేను యెహోవానై యున్నానని ఐగుప్తీయులందరు తెలిసికొందరు. ఐగుప్తు ఇశ్రాయేలీయులక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హెజ్కేలు : 29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రెల్లుపుల్లవంటి చేతికఱ్ఱ ఆయెను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హెజ్కేలు : 29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వారు నిన్ను చేత పట్టుకొనినప్పుడు నీవు విరిగిపోయి వారి ప్రక్కలలో గుచ్చుకొంటివి, వారు నీమీద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హెజ్కేలు : 29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ఆనుకొనగా నీవు విరిగిపోయి వారి నడుములు విరిగిపోవుటకు కారణ మైతివ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హెజ్కేలు : 29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కాబట్టి ప్రభువైన యెహోవా ఈ మాట సెలవిచ్చుచున్నాడునేను నీమీదికి ఖడ్గము రప్పించి, మనుష్యులను పశువులన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హెజ్కేలు : 29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నీలోనుండి నిర్మూలము చేసెదను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హెజ్కేలు : 29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ఐగుప్తుదేశము నిర్మానుష్యమై పాడుగా ఉండును, అప్పుడు నేను యెహోవానై యున్నానని వారు తెలిసికొందుర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హెజ్కేలు : 29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నైలునది నాది, నేనే దాని కలుగజేసితినని అతడనుకొను చున్నాడు గనుక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హెజ్కేలు : 29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​నేను నీకును నీ నదికిని విరోధినైతిని, ఐగుప్తు దేశమును మిగ్దోలు మొదలుకొని సెవేనేవరకు కూష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హెజ్కేలు : 29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సరిహద్దు వరకు బొత్తిగా పాడుచేసి యెడారిగా ఉంచెద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హెజ్కేలు : 29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​దానిలో మనుష్యులు సంచరించరు, పశువులు తిరుగవు; నలువది సంవత్సరములు అది నిర్నివాసముగా ఉండు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హెజ్కేలు : 29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​నిర్మానుష్యముగానున్న దేశముల మధ్యను ఐగుప్తుదేశమును పాడగునట్టుగా చేసెదను, పాడై పోయిన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హెజ్కేలు : 29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పట్టణములమధ్యను దాని పట్టణములు నలువది సంవత్సరములు పాడైయుండును, ఐగుప్తీయులను జనముల లోనిక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హెజ్కేలు : 29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చెదరగొట్టుదును, ఆ యా దేశములకు వారిని వెళ్ల గొట్టుదు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హెజ్కేలు : 29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​ప్రభువైన యెహోవా ఈ మాట సెల విచ్చుచున్నాడునలువది సంవత్సరములు జరిగిన తరువాత ఐగుప్తీయులు చెదరిపోయిన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హెజ్కేలు : 29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జనులలోనుండి నేను వారిని సమకూర్చెద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హెజ్కేలు : 29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​చెరలోనుండి వారిని తోడుకొని పత్రోసు అను వారి స్వదేశములోనికి వారిని మరల రప్పించెదను, అక్కడ వార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హెజ్కేలు : 29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హీనమైన యొక రాజ్యముగా ఉందురు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హెజ్కేలు : 29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వారికను జనములమీద అతిశయపడకుండు నట్లు రాజ్యము లన్నిటిలో వారు హీనమైన రాజ్యముగా ఉందురు; వారు ఇక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హెజ్కేలు : 29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రాష్ట్రములమీద ప్రభుత్వము చేయ కుండునట్లు నేను వారిని తగ్గించెద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హెజ్కేలు : 29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ఇశ్రాయేలీయులు తాము చేసిన దోషము మనస్సునకు తెచ్చుకొని వారి తట్టు తిరిగినయెడల ఐగుప్తీయులు ఇక వారిక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హెజ్కేలు : 29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ఆధారముగా ఉండరు, అప్పుడు నేను ప్రభువైన యెహోవానై యున్నానని వారు తెలిసికొందుర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హెజ్కేలు : 29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ఇరువదియేడవ సంవత్సరము మొదటినెల మొదటి దిన మున యెహోవా వాక్కు నాకు ప్రత్యక్షమై యీలాగు సెలవిచ్చె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హెజ్కేలు : 29]]>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నరపుత్రుడా, తూరు పట్టణముమీద బబులోనురాజైన నెబుకద్రెజరు తన సైన్యముచేత బహు ఆయాసకరమైన పని చేయించెను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హెజ్కేలు : 29]]>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వారందరి తలలు బోడి వాయెను, అందరి భుజములు కొట్టుకొని పోయెను; అయినను తూరుపట్టణముమీద అతడు చేసిన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హెజ్కేలు : 29]]>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ష్టమునుబట్టి అతనికైనను, అతని సైన్యమునకైనను కూలి యెంత మాత్రమును దొరకకపోయె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హెజ్కేలు : 29]]>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కాబట్టి ప్రభువైన యెహోవా సెలవిచ్చునదేమనగాఐగుప్తుదేశమును బబు లోను రాజైన నెబుకద్రెజరునకు నేన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హెజ్కేలు : 29]]></a:t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అప్పగించు చున్నాను, అతడు దాని ఆస్తిని పట్టుకొని దాని సొమ్మును దోచుకొని కొల్లపెట్టును, అది అతన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హెజ్కేలు : 29]]></a:t>
            </a: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సైన్యమునకు జీత మగు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హెజ్కేలు : 29]]></a:t>
            </a: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తూరుపట్టణముమీద అతడు చేసినది నా నిమిత్తమే చేసెను గనుక అందుకు బహుమానముగా దానిని అప్పగించుచున్నాను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హెజ్కేలు : 29]]></a:t>
            </a: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ఇదే యెహోవా వాక్క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హెజ్కేలు : 29]]></a:t>
            </a: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ఆ దినమందు నేను ఇశ్రాయేలీయుల కొమ్ము చిగిరింప జేసి వారిలో మాటలాడుటకు నీకు ధైర్యము కలుగజేసె దను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హెజ్కేలు : 29]]></a:t>
            </a:r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అప్పుడు నేను యెహోవానైయున్నానని వారు తెలిసికొందుర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హెజ్కేలు : 29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41">
  <a:themeElements>
    <a:clrScheme name="Theme41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41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41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43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2026-10-21T06:23:12Z</dcterms:created>
  <dcterms:modified xsi:type="dcterms:W3CDTF">2026-10-21T06:23:12Z</dcterms:modified>
  <dc:title>యెహెజ్కేలు : 29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