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 judgments which you shall set before th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f you buy an Hebrew servant, six years he shall serve: and in the seventh he shall go out free for noth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f you buy an Hebrew servant, six years he shall serve: and in the seventh he shall go out free for nothing.]]></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f he came in by himself, he shall go out by himself: if he were married, then his wife shall go out with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f he came in by himself, he shall go out by himself: if he were married, then his wife shall go out with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f his master have given him a wife, and she have born him sons or daughters; the wife and her children shall be her master's, and he shall go out by himself.]]></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f his master have given him a wife, and she have born him sons or daughters; the wife and her children shall be her master's, and he shall go out by himself.]]></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f his master have given him a wife, and she have born him sons or daughters; the wife and her children shall be her master's, and he shall go out by himself.]]></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f the servant shall plainly say, I love my master, my wife, and my children; I will not go out fre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f the servant shall plainly say, I love my master, my wife, and my children; I will not go out fre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his master shall bring him unto the judges; he shall also bring him to the door, or unto the door post; and his master shall bore his ear through with an aul; and he shall serve him for ev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his master shall bring him unto the judges; he shall also bring him to the door, or unto the door post; and his master shall bore his ear through with an aul; and he shall serve him for ev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his master shall bring him unto the judges; he shall also bring him to the door, or unto the door post; and his master shall bore his ear through with an aul; and he shall serve him for ev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f a man sell his daughter to be a maidservant, she shall not go out as the male servants d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f a man sell his daughter to be a maidservant, she shall not go out as the male servants d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f she please not her master, who has betrothed her to himself, then shall he let her be redeemed: to sell her unto a strange nation he shall have no power, seeing he has dealt deceitfully with h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f she please not her master, who has betrothed her to himself, then shall he let her be redeemed: to sell her unto a strange nation he shall have no power, seeing he has dealt deceitfully with h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f he have betrothed her unto his son, he shall deal with her after the manner of daughter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f he have betrothed her unto his son, he shall deal with her after the manner of daughter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f he take him another wife; her food, her raiment, and her duty of marriage, shall he not diminis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f he take him another wife; her food, her raiment, and her duty of marriage, shall he not diminis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f he do not these three unto her, then shall she go out free without mone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e that strikes a man, so that he die, shall be surely put to deat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f a man lie not in wait, but God deliver him into his hand; then I will appoint you a place where he shall fle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f a man lie not in wait, but God deliver him into his hand; then I will appoint you a place where he shall fle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if a man come presumptuously upon his neighbour, to slay him with guile; you shall take him from mine altar, that he may di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if a man come presumptuously upon his neighbour, to slay him with guile; you shall take him from mine altar, that he may di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that strikes his father, or his mother, shall be surely put to deat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that steals a man, and sells him, or if he be found in his hand, he shall surely be put to dea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that steals a man, and sells him, or if he be found in his hand, he shall surely be put to deat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that curses his father, or his mother, shall surely be put to deat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f men strive together, and one strike another with a stone, or with his fist, and he die not, but keeps his be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f men strive together, and one strike another with a stone, or with his fist, and he die not, but keeps his be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f he rise again, and walk abroad upon his staff, then shall he that stroke him be quit: only he shall pay for the loss of his time, and shall cause him to be thoroughly heal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f he rise again, and walk abroad upon his staff, then shall he that stroke him be quit: only he shall pay for the loss of his time, and shall cause him to be thoroughly heal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f he rise again, and walk abroad upon his staff, then shall he that stroke him be quit: only he shall pay for the loss of his time, and shall cause him to be thoroughly heale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f a man strike his servant, or his maid, with a rod, and he die under his hand; he shall be surely punishe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f a man strike his servant, or his maid, with a rod, and he die under his hand; he shall be surely punishe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twithstanding, if he continue a day or two, he shall not be punished: for he is his mone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twithstanding, if he continue a day or two, he shall not be punished: for he is his mone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If men strive, and hurt a woman with child, so that her fruit depart from her, and yet no mischief follow: he shall be surely punished, according as the woman's husband will lay upon him; and he shall pay as the judges determin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If men strive, and hurt a woman with child, so that her fruit depart from her, and yet no mischief follow: he shall be surely punished, according as the woman's husband will lay upon him; and he shall pay as the judges determin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If men strive, and hurt a woman with child, so that her fruit depart from her, and yet no mischief follow: he shall be surely punished, according as the woman's husband will lay upon him; and he shall pay as the judges determin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f any mischief follow, then you shall give life for lif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Eye for eye, tooth for tooth, hand for hand, foot for foo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rning for burning, wound for wound, stripe for strip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f a man strike the eye of his servant, or the eye of his maid, that it perish; he shall let him go free for his eye's sak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f a man strike the eye of his servant, or the eye of his maid, that it perish; he shall let him go free for his eye's sak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f he strike out his manservant's tooth, or his maidservant's tooth; he shall let him go free for his tooth's sak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f he strike out his manservant's tooth, or his maidservant's tooth; he shall let him go free for his tooth's sak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If an ox gore a man or a woman, that they die: then the ox shall be surely stoned, and his flesh shall not be eaten; but the owner of the ox shall be qui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If an ox gore a man or a woman, that they die: then the ox shall be surely stoned, and his flesh shall not be eaten; but the owner of the ox shall be qui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If an ox gore a man or a woman, that they die: then the ox shall be surely stoned, and his flesh shall not be eaten; but the owner of the ox shall be qui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ut if the ox were known to push with his horn in time past, and it has been testified to his owner, and he has not kept him in, but that he has killed a man or a woman; the ox shall be stoned, and his owner also shall be put to deat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ut if the ox were known to push with his horn in time past, and it has been testified to his owner, and he has not kept him in, but that he has killed a man or a woman; the ox shall be stoned, and his owner also shall be put to death.]]></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ut if the ox were known to push with his horn in time past, and it has been testified to his owner, and he has not kept him in, but that he has killed a man or a woman; the ox shall be stoned, and his owner also shall be put to death.]]></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If there be laid on him a sum of money, then he shall give for the ransom of his life whatsoever is laid upon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If there be laid on him a sum of money, then he shall give for the ransom of his life whatsoever is laid upon hi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ether he have gored a son, or have gored a daughter, according to this judgment shall it be done unto hi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ether he have gored a son, or have gored a daughter, according to this judgment shall it be done unto hi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f the ox shall push a manservant or a maidservant; he shall give unto their master thirty shekels of silver, and the ox shall be stone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f the ox shall push a manservant or a maidservant; he shall give unto their master thirty shekels of silver, and the ox shall be stone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f a man shall open a pit, or if a man shall dig a pit, and not cover it, and an ox or an ass fall therei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f a man shall open a pit, or if a man shall dig a pit, and not cover it, and an ox or an ass fall therei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 owner of the pit shall make it good, and give money unto the owner of them; and the dead beast shall be hi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 owner of the pit shall make it good, and give money unto the owner of them; and the dead beast shall be hi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f one man's ox hurt another's, that he die; then they shall sell the live ox, and divide the money of it; and the dead ox also they shall divid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f one man's ox hurt another's, that he die; then they shall sell the live ox, and divide the money of it; and the dead ox also they shall divid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Or if it be known that the ox has used to push in time past, and his owner has not kept him in; he shall surely pay ox for ox; and the dead shall be his own.]]></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Or if it be known that the ox has used to push in time past, and his owner has not kept him in; he shall surely pay ox for ox; and the dead shall be his ow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715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லும், நீ அவர்களுக்கு அறிவிக்க வேண்டிய பிரமாணங்க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பிரெயரில் ஒரு அடிமையைக் கொண்டாயானால், அவன் ஆறுவருஷம் சேவித்து, ஏழாம் வருஷத்திலே ஒன்றும் கொ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தலைபெற்றுப் போ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ஒன்றிக்காரனாய் வந்திருந்தானானால், ஒன்றிக்காரனாய்ப் போகக்கடவன்; விவாகம்பண்ணினவ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ந்தானானால், அவன் பெண்ஜாதி அவனோடேகூடப் போகக்கட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எஜமான் அவனுக்கு ஒரு பெண்ணை விவாகஞ்செய்து கொடுத்தும், அவள் அவனுக்கு ஆண்பிள்ளைகளை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பிள்ளைகளையாவது பெற்றும் இருந்தால், அந்தப் பெண்ணும் அவள் பிள்ளைகளும் அவள் எஜமானைச் சேர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மாத்திரம் ஒன்றியாய்ப் போ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 வேலைக்காரன்: என் எஜமானையும் என் பெண்ஜாதியையும் என் பிள்ளைகளையும் நேசிக்கிறேன்; நான் விடு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ப்போக மனதில்லை என்று மனப்பூர்வமாய்ச் சொல்வா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எஜமான் அவனை நியாயாதிபதிகளிடத்தில் அழைத்துக்கொண்டுபோய், அவனைக் கதவின் அருகேயாவது கதவுநிலை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கேயாவது சேரப்பண்ணி, அங்கே அவன் எஜமான் அவன் காதைக் கம்பியினாலே குத்தக்கடவன்; பின்பு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க்கும் அவனிடத்திலே சேவித்துக்கொண்டி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ஒருவன் தன் மகளை வேலைக்காரியாக விற்றுப்போட்டானானால், வேலைக்காரன் விடுதலைபெற்றுப் போவதுபோல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 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ளைத் தனக்கு நியமித்துக் கொண்ட எஜமானின் பார்வைக்கு அவள் தகாதவளாய்ப் போனால், அவள் மீட்கப்பட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அவளுக்குத் துரோகம்பண்ணி, அவளை அந்நியர் கையில் விற்றுப்போட அவனுக்கு அதிகார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 தன் குமாரனுக்கு அவளை நியமித்திருந்தானானால், தன் குமாரத்திகளை நடத்துவதுபோல அவ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த்த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ன் வேறொரு பெண்ணைக் கொண்டானாகில், இவளுக்குரிய அன்னவஸ்திர விவாகக்கடமை ஆகிய இவை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வுசெய்யாமல் இருப்பா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ம்மூன்றும் அவன் அவளுக்குச் செய்யாமற்போனால், அவள் பணங்கொடாமல் விடுதலைபெற்றுப் போகக்கட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ஒரு மனிதனைச் சாகும்படி அடித்தவன், நிச்சயமாய்க் கொலைசெய்யப்பட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ஒருவன் பதிவிருந்து கொல்லாமல், தேவச்செயலாய்த் தன் கைக்கு நேரிட்டவனைக் கொன்றால், அவன் ஓடிப்போ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வேண்டிய ஸ்தலத்தை உனக்கு நியமி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ஒருவன் பிறனுக்கு விரோதமாகச் சதிமோசஞ்செய்து, அவனைத் துணிகரமாய்க் கொன்றுபோட்டால், அவ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டத்திலிருந்தும் பிடித்துக்கொண்டு போய்க் கொலைசெய்ய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ன் தகப்பனையாவது தன் தாயையாவது அடிக்கிறவன் நிச்சயமாய்க் கொலைசெய்யப்பட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ஒருவன் ஒரு மனிதனைத் திருடி விற்றுப்போட்டாலும், இவன் அவன் வசத்திலிருக்கக் கண்டுபிடிக்கப்பட்டா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நிச்சயமாய்க் கொலைசெய்யப்பட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ன் தகப்பனையாவது தன் தாயையாவது சபிக்கிறவன் நிச்சயமாய்க் கொலைசெய்யப்பட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னிதர் சண்டைபண்ணி, ஒருவன் மற்றொருவனைக் கல்லால் எறிந்ததினாலாவது கையால் அடித்ததினாலாவ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மல் கட்டில்கிடையாய்க் கி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ரும்ப எழுந்திருந்து வெளியிலே தன் ஊன்றுகோலைப் பிடித்துக்கொண்டு நடமாடினால், அடித்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கினைக்கு நீங்கலாயிருப்பான்; ஆனாலும், அவனுக்கு வேலை மினக்கெட்ட நஷ்டத்தைக் கொடுத்து, அவனை நன்றா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மாக்குவி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ஒருவன் தனக்கு அடிமையானவனையாவது தனக்கு அடிமையானவளையாவது, கோலால் அடித்ததினாலே, அவ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ந்துபோனால், பழிக்குப்பழி வாங்க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ஒரு நாளாவது இரண்டு நாளாவது உயிரோடிருந்தால், அவர்கள் அவனுடைய உடைமையா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வாங்கவேண்டிய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னிதர் சண்டைபண்ணி, கர்ப்பவதியான ஒரு ஸ்திரீயை அடித்ததினால், அவளுக்கு வேறே சேதமில்லாமல் கர்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போனால் அடிபட்ட ஸ்திரீயின் புருஷன் அடித்தவன்மேல் சுமத்துகிறதற்குத்தக்கதாயும் நியாயாதிப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 தீர்ப்பின்படியும் தண்டம் கொ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வேறே சேதமுண்டானால், ஜீவனுக்கு 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ண்ணுக்குக் கண், பல்லுக்குப் பல், கைக்குக் கை, காலுக்குக் 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ட்டுக்குச் சூடு, காயத்துக்குக் காயம், தழும்புக்குத் தழும்பு பழி கொ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ஒருவன் தன் அடிமையானவன் கண்ணையாகிலும் தன் அடிமைப்பெண்ணின் கண்ணையாகிலும் அடித்ததினால்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ல் அவன் கண்ணுக்குப் பதிலாக அவனை விடுதலைபண்ணிவி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ன் தன் அடிமையானவன் பல்லையாவது தன் அடிமைப்பெண்ணின் பல்லையாவது உதிர அடித்தா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க்குப்பதிலாக அவனை விடுதலைபண்ணிவி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ஒரு மாடு ஒரு புருஷனையாவது ஒரு ஸ்திரீயையாவது முட்டினதினால் சாவுண்டானால், அந்த 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றியப்படவேண்டும், அதின் மாம்சம் புசிக்கப்படலாகாது; அப்பொழுது மாட்டின் எஜமான் ஆக்கி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லா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தன் மாடு வழக்கமாய் முட்டுகிற மாடாயிருந்து, அது அதின் எஜமானுக்கு அறிவிக்கப்பட்டும், அவன்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க்காததினால், அது ஒரு புருஷனையாவது ஒரு ஸ்திரீயையாவது கொன்றுபோட்டால், மா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றியப்படவேண்டும், அதின் எஜமானும் கொலைசெய்ய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ராதம் கொடுக்கும்படி தீர்க்கப்பட்டதானால், அவன் தன் ஜீவனை மீட்கும் பொருளாக விதி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ராதத்கைக் கொடு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து ஒருவன் மகனை முட்டினாலும் சரி, ஒருவன் மகளை முட்டினாலும் சரி, இந்தத் தீர்ப்பி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ச் செய்ய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ந்த மாடு ஒரு அடிமையானவனையாவது ஒரு அடிமைப்பெண்ணையாவது முட்டினால், அதற்கு உடையவன்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ஜமானுக்கு முப்பது சேக்கல் நிறையான வெள்ளியைக் கொடுக்கக்கடவன்; மாடு கல்லெறிய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ஒருவன் ஒரு குழியைத் திறந்து வைத்ததினாலாவது, ஒரு குழியை வெட்டி அதை மூடாதேபோனதினாலாவது, அதி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வது ஒரு கழுதையாவது விழு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குழிக்கு உடையவன் அதற்கு ஈடாகப் பணத்தை மிருகத்தின் எஜமானுக்குக் கொடுக்கக்கடவன்; 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தா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ஒருவனுடைய மாடு மற்றவனுடைய மாட்டை முட்டினதினால் அது செத்தால், உயிரோடிருக்கிற மாட்டை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 அதின் கிரயத்தைப் பங்கிட்டு, செத்ததையும் பங்கிட்டுக்கொள்ள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ந்த மாடு முன்னமே முட்டுகிற மாடென்று அதின் எஜமான் அறிந்திருந்தும், அதைக் கட்டிவைக்காதிரு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மாட்டுக்கு மாட்டைக் கொடுக்கக்கடவன்; செத்ததோ அவனுடையதா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1]]></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2026-09-16T23:21:26Z</dcterms:created>
  <dcterms:modified xsi:type="dcterms:W3CDTF">2026-09-16T23:21:26Z</dcterms:modified>
  <dc:title>யாத்திராகமம்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