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presProps" Target="presProps.xml"/>
  <Relationship Id="rId94" Type="http://schemas.openxmlformats.org/officeDocument/2006/relationships/viewProps" Target="viewProps.xml"/>
  <Relationship Id="rId9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Elisha the prophet called one of the children of the prophets, and said unto him, Gird up your loins, and take this box of oil in yours hand, and go to Ramothgilea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Elisha the prophet called one of the children of the prophets, and said unto him, Gird up your loins, and take this box of oil in yours hand, and go to Ramothgilea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hen you come thither, look out there Jehu the son of Jehoshaphat the son of Nimshi, and go in, and make him arise up from among his brethren, and carry him to an inner chambe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hen you come thither, look out there Jehu the son of Jehoshaphat the son of Nimshi, and go in, and make him arise up from among his brethren, and carry him to an inner chambe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hen you come thither, look out there Jehu the son of Jehoshaphat the son of Nimshi, and go in, and make him arise up from among his brethren, and carry him to an inner chamber;]]></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take the box of oil, and pour it on his head, and say, Thus says the LORD, I have anointed you king over Israel. Then open the door, and flee, and tarry no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take the box of oil, and pour it on his head, and say, Thus says the LORD, I have anointed you king over Israel. Then open the door, and flee, and tarry no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o the young man, even the young man the prophet, went to Ramothgilea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he came, behold, the captains of the host were sitting; and he said, I have an errand to you, O captain. And Jehu said, Unto which of all us? And he said, To you, O captai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he came, behold, the captains of the host were sitting; and he said, I have an errand to you, O captain. And Jehu said, Unto which of all us? And he said, To you, O captai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he came, behold, the captains of the host were sitting; and he said, I have an errand to you, O captain. And Jehu said, Unto which of all us? And he said, To you, O captai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arose, and went into the house; and he poured the oil on his head, and said unto him, Thus says the LORD God of Israel, I have anointed you king over the people of the LORD, even over Israe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arose, and went into the house; and he poured the oil on his head, and said unto him, Thus says the LORD God of Israel, I have anointed you king over the people of the LORD, even over Israe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arose, and went into the house; and he poured the oil on his head, and said unto him, Thus says the LORD God of Israel, I have anointed you king over the people of the LORD, even over Israe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you shall strike the house of Ahab your master, that I may avenge the blood of my servants the prophets, and the blood of all the servants of the LORD, at the hand of Jezebel.]]></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you shall strike the house of Ahab your master, that I may avenge the blood of my servants the prophets, and the blood of all the servants of the LORD, at the hand of Jezebel.]]></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you shall strike the house of Ahab your master, that I may avenge the blood of my servants the prophets, and the blood of all the servants of the LORD, at the hand of Jezebel.]]></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the whole house of Ahab shall perish: and I will cut off from Ahab him that pisses against the wall, and him that is shut up and left in Israel:]]></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the whole house of Ahab shall perish: and I will cut off from Ahab him that pisses against the wall, and him that is shut up and left in Israe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 will make the house of Ahab like the house of Jeroboam the son of Nebat, and like the house of Baasha the son of Ahija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 will make the house of Ahab like the house of Jeroboam the son of Nebat, and like the house of Baasha the son of Ahija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dogs shall eat Jezebel in the portion of Jezreel, and there shall be none to bury her. And he opened the door, and fle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dogs shall eat Jezebel in the portion of Jezreel, and there shall be none to bury her. And he opened the door, and fle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Jehu came forth to the servants of his lord: and one said unto him, Is all well? wherefore came this mad fellow to you? And he said unto them, All of you know the man, and his communicati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Jehu came forth to the servants of his lord: and one said unto him, Is all well? wherefore came this mad fellow to you? And he said unto them, All of you know the man, and his communicat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Jehu came forth to the servants of his lord: and one said unto him, Is all well? wherefore came this mad fellow to you? And he said unto them, All of you know the man, and his communicat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said, It is false; tell us now. And he said, Thus and thus spoke he to me, saying, Thus says the LORD, I have anointed you king over Israe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said, It is false; tell us now. And he said, Thus and thus spoke he to me, saying, Thus says the LORD, I have anointed you king over Israe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said, It is false; tell us now. And he said, Thus and thus spoke he to me, saying, Thus says the LORD, I have anointed you king over Israe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they hasted, and took every man his garment, and put it under him on the top of the stairs, and blew with trumpets, saying, Jehu is king.]]></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they hasted, and took every man his garment, and put it under him on the top of the stairs, and blew with trumpets, saying, Jehu is king.]]></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Jehu the son of Jehoshaphat the son of Nimshi conspired against Joram. (Now Joram had kept Ramothgilead, he and all Israel, because of Hazael king of Syri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Jehu the son of Jehoshaphat the son of Nimshi conspired against Joram. (Now Joram had kept Ramothgilead, he and all Israel, because of Hazael king of Syri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Jehu the son of Jehoshaphat the son of Nimshi conspired against Joram. (Now Joram had kept Ramothgilead, he and all Israel, because of Hazael king of Syri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king Joram was returned to be healed in Jezreel of the wounds which the Syrians had given him, when he fought with Hazael king of Syria.) And Jehu said, If it be your minds, then let none go forth nor escape out of the city to go to tell it in Jezree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king Joram was returned to be healed in Jezreel of the wounds which the Syrians had given him, when he fought with Hazael king of Syria.) And Jehu said, If it be your minds, then let none go forth nor escape out of the city to go to tell it in Jezreel.]]></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king Joram was returned to be healed in Jezreel of the wounds which the Syrians had given him, when he fought with Hazael king of Syria.) And Jehu said, If it be your minds, then let none go forth nor escape out of the city to go to tell it in Jezreel.]]></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king Joram was returned to be healed in Jezreel of the wounds which the Syrians had given him, when he fought with Hazael king of Syria.) And Jehu said, If it be your minds, then let none go forth nor escape out of the city to go to tell it in Jezreel.]]></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o Jehu rode in a chariot, and went to Jezreel; for Joram lay there. And Ahaziah king of Judah was come down to see Jora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o Jehu rode in a chariot, and went to Jezreel; for Joram lay there. And Ahaziah king of Judah was come down to see Jora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re stood a watchman on the tower in Jezreel, and he spied the company of Jehu as he came, and said, I see a company. And Joram said, Take an horseman, and send to meet them, and let him say, Is it peac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re stood a watchman on the tower in Jezreel, and he spied the company of Jehu as he came, and said, I see a company. And Joram said, Take an horseman, and send to meet them, and let him say, Is it peac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re stood a watchman on the tower in Jezreel, and he spied the company of Jehu as he came, and said, I see a company. And Joram said, Take an horseman, and send to meet them, and let him say, Is it peac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 there went one on horseback to meet him, and said, Thus says the king, Is it peace? And Jehu said, What have you to do with peace? turn you behind me. And the watchman told, saying, The messenger came to them, but he comes not agai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 there went one on horseback to meet him, and said, Thus says the king, Is it peace? And Jehu said, What have you to do with peace? turn you behind me. And the watchman told, saying, The messenger came to them, but he comes not agai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 there went one on horseback to meet him, and said, Thus says the king, Is it peace? And Jehu said, What have you to do with peace? turn you behind me. And the watchman told, saying, The messenger came to them, but he comes not agai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he sent out a second on horseback, which came to them, and said, Thus says the king, Is it peace? And Jehu answered, What have you to do with peace? turn you behind m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he sent out a second on horseback, which came to them, and said, Thus says the king, Is it peace? And Jehu answered, What have you to do with peace? turn you behind m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watchman told, saying, He came even unto them, and comes not again: and the driving is like the driving of Jehu the son of Nimshi; for he drives furiously.]]></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watchman told, saying, He came even unto them, and comes not again: and the driving is like the driving of Jehu the son of Nimshi; for he drives furiously.]]></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watchman told, saying, He came even unto them, and comes not again: and the driving is like the driving of Jehu the son of Nimshi; for he drives furiously.]]></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Joram said, Make ready. And his chariot was made ready. And Joram king of Israel and Ahaziah king of Judah went out, each in his chariot, and they went out against Jehu, and met him in the portion of Naboth the Jezreelit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Joram said, Make ready. And his chariot was made ready. And Joram king of Israel and Ahaziah king of Judah went out, each in his chariot, and they went out against Jehu, and met him in the portion of Naboth the Jezreelit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Joram said, Make ready. And his chariot was made ready. And Joram king of Israel and Ahaziah king of Judah went out, each in his chariot, and they went out against Jehu, and met him in the portion of Naboth the Jezreelit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t came to pass, when Joram saw Jehu, that he said, Is it peace, Jehu? And he answered, What peace, so long as the whoredoms of your mother Jezebel and her witchcrafts are so many?]]></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t came to pass, when Joram saw Jehu, that he said, Is it peace, Jehu? And he answered, What peace, so long as the whoredoms of your mother Jezebel and her witchcrafts are so many?]]></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Joram turned his hands, and fled, and said to Ahaziah, There is treachery, O Ahaziah.]]></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Joram turned his hands, and fled, and said to Ahaziah, There is treachery, O Ahaziah.]]></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Jehu drew a bow with his full strength, and stroke Jehoram between his arms, and the arrow went out at his heart, and he sunk down in his chariot.]]></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Jehu drew a bow with his full strength, and stroke Jehoram between his arms, and the arrow went out at his heart, and he sunk down in his chariot.]]></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said Jehu to Bidkar his captain, Take up, and cast him in the portion of the field of Naboth the Jezreelite: for remember how that, when I and you rode together after Ahab his father, the LORD laid this burden upon hi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said Jehu to Bidkar his captain, Take up, and cast him in the portion of the field of Naboth the Jezreelite: for remember how that, when I and you rode together after Ahab his father, the LORD laid this burden upon him;]]></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said Jehu to Bidkar his captain, Take up, and cast him in the portion of the field of Naboth the Jezreelite: for remember how that, when I and you rode together after Ahab his father, the LORD laid this burden upon him;]]></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Surely I have seen yesterday the blood of Naboth, and the blood of his sons, says the LORD; and I will requite you in this portion, says the LORD. Now therefore take and cast him into the portion of ground, according to the word of the LOR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Surely I have seen yesterday the blood of Naboth, and the blood of his sons, says the LORD; and I will requite you in this portion, says the LORD. Now therefore take and cast him into the portion of ground, according to the word of the LOR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Surely I have seen yesterday the blood of Naboth, and the blood of his sons, says the LORD; and I will requite you in this portion, says the LORD. Now therefore take and cast him into the portion of ground, according to the word of the LOR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when Ahaziah the king of Judah saw this, he fled by the way of the garden house. And Jehu followed after him, and said, Strike him also in the chariot. And they did so at the going up to Gur, which is by Ibleam. And he fled to Megiddo, and died ther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when Ahaziah the king of Judah saw this, he fled by the way of the garden house. And Jehu followed after him, and said, Strike him also in the chariot. And they did so at the going up to Gur, which is by Ibleam. And he fled to Megiddo, and died ther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when Ahaziah the king of Judah saw this, he fled by the way of the garden house. And Jehu followed after him, and said, Strike him also in the chariot. And they did so at the going up to Gur, which is by Ibleam. And he fled to Megiddo, and died ther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when Ahaziah the king of Judah saw this, he fled by the way of the garden house. And Jehu followed after him, and said, Strike him also in the chariot. And they did so at the going up to Gur, which is by Ibleam. And he fled to Megiddo, and died ther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is servants carried him in a chariot to Jerusalem, and buried him in his tomb with his fathers in the city of David.]]></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is servants carried him in a chariot to Jerusalem, and buried him in his tomb with his fathers in the city of Davi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n the eleventh year of Joram the son of Ahab began Ahaziah to reign over Judah.]]></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when Jehu was come to Jezreel, Jezebel heard of it; and she painted her face, and tired her head, and looked out at a window.]]></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when Jehu was come to Jezreel, Jezebel heard of it; and she painted her face, and tired her head, and looked out at a window.]]></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as Jehu entered in at the gate, she said, Had Zimri peace, who slew his master?]]></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he lifted up his face to the window, and said, Who is on my side? who? And there looked out to him two or three eunuch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he lifted up his face to the window, and said, Who is on my side? who? And there looked out to him two or three eunuch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he said, Throw her down. So they threw her down: and some of her blood was sprinkled on the wall, and on the horses: and he trode her under foot.]]></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he said, Throw her down. So they threw her down: and some of her blood was sprinkled on the wall, and on the horses: and he trode her under foot.]]></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when he was come in, he did eat and drink, and said, Go, see now this cursed woman, and bury her: for she is a king's daughter.]]></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when he was come in, he did eat and drink, and said, Go, see now this cursed woman, and bury her: for she is a king's daughter.]]></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y went to bury her: but they found no more of her than the skull, and the feet, and the palms of her hands.]]></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y went to bury her: but they found no more of her than the skull, and the feet, and the palms of her hand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Wherefore they came again, and told him. And he said, This is the word of the LORD, which he spoke by his servant Elijah the Tishbite, saying, In the portion of Jezreel shall dogs eat the flesh of Jezebel:]]></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Wherefore they came again, and told him. And he said, This is the word of the LORD, which he spoke by his servant Elijah the Tishbite, saying, In the portion of Jezreel shall dogs eat the flesh of Jezebel:]]></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Wherefore they came again, and told him. And he said, This is the word of the LORD, which he spoke by his servant Elijah the Tishbite, saying, In the portion of Jezreel shall dogs eat the flesh of Jezebel:]]></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 carcass of Jezebel shall be as dung upon the face of the field in the portion of Jezreel; so that they shall not say, This is Jezebel.]]></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 carcass of Jezebel shall be as dung upon the face of the field in the portion of Jezreel; so that they shall not say, This is Jezebe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76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தீர்க்கதரிசியாகிய எலிசா தீர்க்கதரிசிகளின் புத்திரரில் ஒருவனை அழைத்து: நீ இடைக்கட்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 இந்தத் தைலக்குப்பியை உன் கையில் எடுத்துக்கொண்டு, கீலேயாத்திலுள்ள ராமோத்திற்குப் 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 அங்கே சேர்ந்தபோது, நிம்சியின் மகனான யோசபாத்தின் குமாரன் யெகூ எங்கே இருக்கிறான் என்று 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 உட்பிரவேசித்து, அவனைத் தன் சகோதரரின் நடுவிலிருந்து எழுந்திருக்கப்பண்ணி, அவனை உள்ளா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லே அழைத்துக்கொண்டு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லக்குப்பியை எடுத்து, அவன் தலையின்மேல் வார்த்து: உன்னை இஸ்ரவேலின்மேல் ராஜாவாக அபிஷேக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ர்த்தர் சொல்லுகிறார் என்று சொல்லி, கதவைத் திறந்து தாமதியாமல் ஓடிப்போ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டியே தீர்க்கதரிசியின் ஊழியக்காரனாகிய அந்த வாலிபன் கீலேயாத்திலுள்ள ராமோத்திற்கு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ன் உட்பிரவேசித்தபோது, சேனாபதிகள் அங்கே உட்கார்ந்திருந்தார்கள்; அப்பொழுது அவன்: சேனாப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க்குச் சொல்லவேண்டிய ஒரு வார்த்தை உண்டு என்றான். அதற்கு யெகூ: எங்களெல்லாருக்குள்ளும் யாருக்கு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தற்கு, அவன், சேனாபதியாகிய உமக்குத்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எழுந்து, அறைவீட்டிற்குள் பிரவேசித்தான்; அவன் அந்தத் தைலத்தை அவன் தலையின்மேல் வார்த்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இஸ்ரவேலின் தேவனாகிய கர்த்தர் சொல்லுகிறது என்னவென்றால், உன்னைக் கர்த்தருடைய ஜன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மேல் ராஜாவாக அபிஷேக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ன் என் ஊழியக்காரராகிய தீர்க்கதரிசிகளின் இரத்தப்பழியையும், கர்த்தருடைய சகல ஊழியக்காரரின் இர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யையும், யேசபேலின் கையிலே வாங்கும்படிக்கு நீ உன் ஆண்டவனாகிய ஆகாபின் குடும்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விடக்க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காபின் குடும்பமெல்லாம் அழியும் படிக்கு, நான் ஆகாபுக்குச் சுவரில் நீர் விடும் ஒரு நாய் முத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படிக்கு, இஸ்ரவேலிலே அவனுடையவர்களில் அடைப்பட்டவனையும் விடுபட்டவனையும் கருவ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காபின் குடும்பத்தை நேபாத்தின் குமாரனாகிய யெரொபெயாமின் குடும்பத்துக்கும், அகியாவி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ஷாவின் குடும்பத்துக்கு சரியாக்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யேசபேலை யெஸ்ரயேலின் நிலத்திலே நாய்கள் தின்றுவிடும்; அவளை அடக்கம்பண்ணுகிறவன் இல்லையென்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 கதவைத் திறந்து ஓடி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யெகூ தன் ஆண்டவனுடைய ஊழியக்காரரிடத்துக்குத் திரும்பிவந்தபோது, அவர்கள் அவனை நோக்கி: சுகசெய்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ப் பயித்தியக்காரன் உன்னிடத்தில் வந்தது என்ன என்று கேட்டார்கள். அதற்கு அவன்: அந்த மனுஷ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சொன்ன காரியத்தையும் நீங்கள் அறிவீ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ற்கு அவர்கள்: அது பொய், அதை எங்களுக்குச் சொல்லும் என்றார்கள். அப்பொழுது அவன்: நான் உ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மேல் ராஜாவாக அபிஷேகம் பண்ணினேன் என்று கர்த்தர் உரைக்கிறார் என்று இன்ன இன்ன பிரகார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த்தில் சொன்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அவர்கள் தீவிரமாய் அவரவர் தங்கள் வஸ்திரத்தைப் படிகளின் உயரத்தில் அவன் கீழே வி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காளம் ஊதி: யெகூ ராஜாவானா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டியே நிம்சியின் மகனாகிய யோசபாத்தின் குமாரன் யெகூ என்பவன் யோராமுக்கு விரோதமாய்க் கட்டு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னான்; யோராமோ இஸ்ரவேலர் எல்லாரோடுங்கூட கீலேயாத்திலுள்ள ராமோத்திலே சீரியாவி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கேலினிமித்தம் காவல் வைத்து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னாலும் சீரியாவின் ராஜாவாகிய ஆசகேலோடே பண்ணின யுத்தத்திலே, சீரியர் தன்னை வெட்டின கா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ஸ்ரயேலிலே ஆற்றிக்கொள்ளுகிறதற்கு, ராஜாவாகிய யோராம் திரும்பிப் போயிருந்தான். யெகூ என்பவன்: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ச் சம்மதியாயிருந்தால் யெஸ்ரயேலில் இதை அறிவிக்கிறதற்கு ஒருவரும் பட்டணத்திலிருந்து தப்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ம்படி விடாதிரு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யெகூ இரதத்தின்மேல் ஏறி, யெஸ்ரயேலுக்கு நேராகப் போனான், யோராம் அங்கே வியாதியா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ந்தான்; யோராமைப்பார்க்க, யூதாவின் ராஜாவாகிய அகசியாவும் அங்கே வந்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யெஸ்ரயேலில் கோபுரத்தின்மேல் நிற்கிற ஜாமக்காரன், யெகூவின் கூட்டம் வருகிறதைக் கண்டு: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த்தைக் காண்கிறேன் என்றான். அப்பொழுது யோராம்: நீ ஒரு குதிரைவீரனைக் கூப்பிட்டு,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க அனுப்பிச் சமாதானமா என்று கேட்கச்சொ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ந்தக் குதிரைவீரன்: அவனுக்கு எதிர்கொண்டுபோய், சமாதானமா என்று ராஜா கேட்கச்சொன்னா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 யெகூ: சமாதானத்தைப் பற்றி உனக்கு என்ன? என் பிறகே திரும்பிவா என்றான். அப்பொழுது ஜாமக்கா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ப்பட்டவன் அவர்கள் இருக்கும் இடமட்டும் போனபோதிலும் திரும்பிவரவி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ஆகையால் வேறொரு குதிரைவீரனை அனுப்பினான், அவன் அவர்களிடத்தில் போய்: சமாதானமா என்று ரா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ச்சொன்னார் என்றான். அதற்கு யெகூ சமாதானத்தைப்பற்றி உனக்கு என்ன? என் பிறகே திரும்பி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ஜாமக்காரன்: அவன் அவர்கள் இருக்கும் இடமட்டும் போனபோதிலும் திரும்பிவரவில்லை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டுகிறது நிம்சியின் குமாரனாகிய யெகூ ஓட்டுகிறது; போல இருக்கிறது; அதிவேகமாய் ஓட்டுகிறான்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யோராம்: இரதத்தை ஆயத்தப்படுத்து என்றான்; அவனுடைய இரத்ததை ஆயத்தப்படுத்தி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 ராஜாவாகிய யோராமும், யூதாவின் ராஜாவாகிய அகசியாவும் அவனவன் தன் தன் இரதத்தில் ஏறி யெகூ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கப் புறப்பட்டு, யெஸ்ரயேலியனாகிய நாபோத்தின் நிலத்திலே அவனுக்கு எதிர்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யோராம் யெகூவைக் கண்டவுடனே: யெகூவே, சமாதானமா என்றான். அதற்கு யெகூ: உன் தாயாகிய யேசபே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த்தனங்களும் அவளுடைய பில்லி சூனியங்களும், இத்தனை ஏராளமாயிருக்கையில் சமாதானம் ஏ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யோராம் தன் இரதத்தைத் திருப்பிக்கொண்டு ஓடிப்போய், அகசியாவை நோக்கி: அகசியாவே, இது ச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யெகூ தன் கையால் வில்லை நாணேற்றி, அம்பு யோராமுடைய நெஞ்சில் உருவிப் புறப்படத்தக்கதாய், அவ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ங்களின் நடுவே எய்தான்; அதினால் அவன் தன் இரதத்திலே சுருண்டு விழு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ழுது யெகூ, தன் சேனாபதியாகிய பித்காரை நோக்கி: அவனை எடுத்து, யெஸ்ரயேலியனாகிய நா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ல்நிலத்தில் எறிந்து போடு; நானும் நீயும் ஒரு சோடாய் அவன் தகப்பனாகிய ஆகாபின் பிறகே குதிரை ஏ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றபோது, கர்த்தர் இந்த ஆக்கினையை அவன்மேல் சுமத்தினார் என்பதை நினைத்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ற்று நாபோத்தின் இரத்தத்தையும், அவன் குமாரரின் இரத்தத்தையும் கண்டேன் அல்லவா என்றும்,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த்தில்; உனக்கு நீதியைச் சரிக்கட்டுவேன் என்றும் அப்பொழுது கர்த்தர் சொன்னாரே; இப்போது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 கர்த்தருடைய வார்த்தையின்படியே இந்த நிலத்தில் எறிந்துபோடு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தை யூதாவின் ராஜாவாகிய அகசியா கண்டு, தோட்டத்தின் வீட்டுவழியாய் ஓடிப்போனான்; யெகூ அவனைப் 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ர்ந்து: அவனையும் இரதத்திலே வெட்டிப்போடுங்கள் என்றான்; அவர்கள் இப்லேயாம் கிட்ட இ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மலையின் மேல் ஏறுகிற வழியிலே அப்படிச் செய்தார்கள்; அவன் மெகிதோவுக்கு ஓடிப்போய் அங்கே செ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னுடைய ஊழியக்காரர் அவனை இரதத்தின்மேல் எருசலேமுக்குக் கொண்டுபோய், அவனைத் தாவீதின் நகரத்தி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டு அவனுடைய கல்லறையிலே அடக்க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இந்த அகசியா, ஆகாபுடைய குமாரனாகிய யோராமின் பதினோராம் வருஷத்தில் யூதாவின்மே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யெகூ யெஸ்ரயேலுக்கு வந்தான்; அதை யேசபேல் கேட்டபோது, தன் கண்களுக்கு மையிட்டு, தன் தலை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ரித்துக்கொண்டு, ஜன்னல்வழியாய் எட்டிப்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யெகூ ஒலிமுகவாசலில் வந்தபோது, அவள்: தன் ஆண்டவனைக் கொன்ற சிம்ரி ேமம் அடைந்தா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ப்பொழுது அவன் தன் முகத்தை அந்த ஜன்னலுக்கு நேராக ஏறெடுத்து: என் பட்சத்தில் இருக்கிறது 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 என்று கேட்டதற்கு, இரண்டு மூன்று பிரதானிகள் அவனை எட்டிப்பா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ப்பொழுது அவன்: அவளைக் கீழே தள்ளுங்கள் என்றான்; அப்படியே அவளைக் கீழே தள்ளினதினால், அவ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ம் சுவரிலும் குதிரைகளிலும் தெறித்தது; அவன் அவளை மிதித்து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உள்ளேபோய், புசித்துக் குடித்தபின்பு: நீங்கள் போய் சபிக்கப்பட்ட அந்த ஸ்திரீயைப் பார்த்து,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ம்பண்ணுங்கள்; அவள் ஒரு ராஜகுமாரத்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வர்கள் அவளை அடக்கம்பண்ணப் போகிறபோது, அவளுடைய தலையோட்டையும் கால்களையும் உள்ளங்கைகளையுமே அ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ன்றையும் காண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ஆகையால் அவர்கள் திரும்பவந்து அவனுக்கு அறிவித்தார்கள்; அப்பொழுது அவன்: இது கர்த்தர் திஸ்பிய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யா என்னும் தம்முடைய ஊழியக்காரனைக் கொண்டு சொன்ன வார்த்தை; யெஸ்ரயேலின் நிலத்திலே நாய்கள் யேசபே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ம்சத்தைத் தின்னும்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இன்னது யேசபேலென்று சொல்லக் கூடாதபடிக்கு, யேசபேலின் பிரேதம் யெஸ்ரயேலின் நி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ல்வெளியின்மேல் போடும் எருவைப்போல் ஆகும் என்றும் சொன்னா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9]]></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2026-09-18T02:44:49Z</dcterms:created>
  <dcterms:modified xsi:type="dcterms:W3CDTF">2026-09-18T02:44:49Z</dcterms:modified>
  <dc:title>2 இராஜாக்கள்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