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presProps" Target="presProps.xml"/>
  <Relationship Id="rId39" Type="http://schemas.openxmlformats.org/officeDocument/2006/relationships/viewProps" Target="viewProps.xml"/>
  <Relationship Id="rId4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ந்நாளிலே எருசலேமுக்கு விரோதமாய் வருகிற எல்லா ஜாதிகளையும் அழிக்கப் பார்ப்பே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ன் தாவீது குடும்பத்தாரின்மேலும் எருசலேம் குடிகளின்மேலும் கிருபையின் ஆவியையும் விண்ணப்பங்களின் ஆவியையும் ஊற்றுவேன். அப்பொழுது அவர்கள் தாங்கள் குத்தின என்னை நோக்கிப் பார்த்து, ஒருவன் தன் ஒரே பேறானவனுக்காகப் புலம்புகிறதுபோல எனக்காகப் புலம்பி, ஒருவன் தன் தலைச்சன் பிள்ளைக்காகத் துக்கிக்கிறதுபோல எனக்காக மனங்கசந்து துக்கிப்பா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ந்நாளிலே மெகிதோன் பட்டணத்துப் பள்ளத்தாக்கின் ஊராகிய ஆதாத்ரிம்மோனின் புலம்பலைப்போல எருசலேமின் புலம்பல் பெரிதாயிருக்கும்.]]></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ந்நாளிலே மெகிதோன் பட்டணத்துப் பள்ளத்தாக்கின் ஊராகிய ஆதாத்ரிம்மோனின் புலம்பலைப்போல எருசலேமின் புலம்பல் பெரிதாயிருக்கும்.]]></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தேசம் புலம்பிக்கொண்டிருக்கும்; ஒவ்வொரு வம்சமும் தனித்தனியாகப் புலம்பும்; தாவீது குடும்பத்தார் தனியேயும், அவர்கள் ஸ்திரீகள் தனியேயும், நாத்தான் குடும்பத்தார் தனியேயும், அவர்கள் ஸ்திரீகள் தனியேயும்,]]></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லேவி குடும்பத்தார் தனியேயும், அவர்கள் ஸ்திரீகள் தனியேயும், சீமேயி குடும்பத்தார் தனியேயும், அவர்கள் ஸ்திரீகள் தனியேயு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லேவி குடும்பத்தார் தனியேயும், அவர்கள் ஸ்திரீகள் தனியேயும், சீமேயி குடும்பத்தார் தனியேயும், அவர்கள் ஸ்திரீகள் தனியேயு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ற்றுமுண்டான சகல குடும்பங்களிலும் ஒவ்வொரு குடும்பத்தின் மனுஷர் தனித்தனியேயும் அவர்களுடைய ஸ்திரீகள் தனித்தனியேயும் புலம்புவா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மற்றுமுண்டான சகல குடும்பங்களிலும் ஒவ்வொரு குடும்பத்தின் மனுஷர் தனித்தனியேயும் அவர்களுடைய ஸ்திரீகள் தனித்தனியேயும் புலம்புவா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க்குறித்துக் கர்த்தர் சொன்ன வார்த்தையின் பாரம்; வானங்களை விரித்து, பூமியை அஸ்திபாரப்படுத்தி, மனுஷனுடைய ஆவியை அவனுக்குள் உண்டாக்குகிற கர்த்தர் சொல்லுகிறது என்னவென்றால்;]]></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இஸ்ரவேலைக்குறித்துக் கர்த்தர் சொன்ன வார்த்தையின் பாரம்; வானங்களை விரித்து, பூமியை அஸ்திபாரப்படுத்தி, மனுஷனுடைய ஆவியை அவனுக்குள் உண்டாக்குகிற கர்த்தர் சொல்லுகிறது என்னவென்றால்;]]></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சுற்றிலும் இருக்கிற எல்லா ஜனங்களுக்கும் நான் எருசலேமைத் தத்தளிப்பின் பாத்திரமாக்குகிறேன்; எருசலேமுக்கு விரோதமாய்ப் போடப்படும் முற்றிக்கையிலே யூதாவும் அப்படியேயாகு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இதோ சுற்றிலும் இருக்கிற எல்லா ஜனங்களுக்கும் நான் எருசலேமைத் தத்தளிப்பின் பாத்திரமாக்குகிறேன்; எருசலேமுக்கு விரோதமாய்ப் போடப்படும் முற்றிக்கையிலே யூதாவும் அப்படியேயாகும்.]]></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ந்நாளிலே நான் எருசலேமைச் சகல ஜனங்களுக்கும் பாரமான கல்லாக்குவேன்; அதைக் கிளப்புகிற யாவரும் சிதைக்கப்படுவார்கள்; பூமியிலுள்ள ஜாதிகளெல்லாம் அதற்கு விரோதமாய்க் கூடிக்கொள்வா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ளிலே நான் குதிரைகளுக்கெல்லாம் திகைப்பையும், அவைகளின்மேல் ஏறியிருக்கிறவர்களுக்கெல்லாம் புத்திமயக்கத்தையும் வரப்பண்ணி யூதாவம்சத்தின்மேல் என் கண்களைத் திறந்துவைத்து, ஜனங்களுடைய எல்லாக் குதிரைகளுக்கும் குருட்டாட்டத்தை உண்டுபண்ணுவேன் என்று கர்த்தர் சொல்லுகிறார்.]]></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ந்நாளிலே நான் குதிரைகளுக்கெல்லாம் திகைப்பையும், அவைகளின்மேல் ஏறியிருக்கிறவர்களுக்கெல்லாம் புத்திமயக்கத்தையும் வரப்பண்ணி யூதாவம்சத்தின்மேல் என் கண்களைத் திறந்துவைத்து, ஜனங்களுடைய எல்லாக் குதிரைகளுக்கும் குருட்டாட்டத்தை உண்டுபண்ணுவேன் என்று கர்த்தர் சொல்லுகிறா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 என்று அப்போது யூதாவின் தலைவர் தங்கள் இருதயத்திலே சொல்லுவா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எருசலேமின் குடிகள், சேனைகளின் கர்த்தராகிய தங்கள் தேவனுடைய துணையினால் எங்களுக்குப் பெலனானவர்கள் என்று அப்போது யூதாவின் தலைவர் தங்கள் இருதயத்திலே சொல்லுவா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ந்நாளிலே யூதாவின் தலைவரை விறகுகளுக்குள்ளே எரிகிற அக்கினி அடுப்புக்கும், வைக்கோல் கட்டுகளுக்குள்ளே எரிகிற தீவட்டிக்கும் ஒப்பாக்குவேன்; அவர்கள் வலதுபுறமும் இடதுபுறமுமாகப் புறப்பட்டு, சுற்றிலும் இருக்கிற எல்லா ஜனங்களையும் பட்சிப்பார்கள்; எருசலேம் திரும்பவும் தன் ஸ்தானமாகிய எருசலேமிலே குடியேற்றப்பட்டிருக்கு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தாவீது வம்சத்தாரின் மகிமையும் எருசலேமின் குடிகளுடைய மகிமையும், யூதாவின்மேல் தன்னை உயர்த்தாதபடிக்கு, கர்த்தர் தாவீதின் கூடாரங்களை முதல்முதல் இரட்சிப்பார்.]]></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ந்நாளிலே கர்த்தர் எருசலேமின் குடிகளைக் காப்பாற்றுவார்; அவர்களில் தள்ளாடினவன் அந்நாளிலே தாவீதைப்போல இருப்பான்; தாவீது குடும்பத்தார் அவர்களுக்கு முன்பாக தேவனைப்போலும் கர்த்தருடைய தூதனைப்போலும் இருப்பா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9117"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সখরিয়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প্রভু বলেন, “সেই সময়ে জেরুশালেমের বিরুদ্ধে যুদ্ধ করতে য়েসব জাতি আসবে তাদের আমি ধ্বংস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আমি দায়ূদের ও পরিবারের সদস্যদের এবং জেরুশালেমে বাসকারী লোকেদের আমি ক্ষমাশীল ও দয়ায় ভরা আত্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ব| তারা আমার দিকে তাকাবে, সেই একজন যাকে তারা বিদ্ধ করেছিল এবং তারা বিলাপ করবে| একমাত্র পুত্রে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য়োগে লোকে য়েমন শোক করে তারা সেরকম তীব্রভাবে কাঁদবে| একজনের প্রথমজাত পুত্রের মৃত্যুতে লোকে য়েম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শোক করে, তারা তেমনই শোক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সেসময় জেরুশালেমে রোদন ও মহাশোকের দিন উপস্থিত হবে| মগিদ্দোন উপত্যকায় হদদ্-রিম্মোণের মৃত্যু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 য়েমন রোদন করেছিল এসময় সেরকমই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প্রতিটি পরিবার নিজে থেকেই দুঃখে শোক করবে| দায়ূদ পরিবারের পুরুষ সদস্যরা নিজে থেকেই শোক করবে এ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দের স্ত্রীরা নিজে থেকেই রোদন করবে| নাথন পরিবারের পুরুষ সদস্যরা নিজের থেকেই শোক করবে এবং তাদে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ত্রীরা পৃথক পৃথক ভাবে কাঁ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লেবির পরিবারের পুরুষ সদস্যরা নিজের থেকেই শোক করবে ও তাদের স্ত্রীরাও নিজে থেকেই কাঁদবে| শিমিয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পরিবারের পুরুষ সদস্যরা নিজে থেকেই শোক করবে এবং তাদের স্ত্রীরাও নিজে থেকেই কাঁ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অন্যান্য পরিবারগোষ্ঠীর ক্ষেত্রেও সেই একই ব্যাপার হবে| পুরুষেরা ও স্ত্রীলোকেরা নিজে থেকে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ইস্রায়েল সম্বন্ধে প্রভুর করুণ বার্তা| প্রভু আকাশকে বিস্তৃত করেছেন এবং পৃথিবীকে তার ভিত্তির ও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সিযেছেন| তিনিই সেই জন যিনি লোকেদের মধ্যে আত্মা রেখেছেন| আর প্রভুই এইসব কথা বলেছে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দেখ, জেরুশালেমকে আমি তার প্রতিবেশী দেশগুলোর কাছে একটি বিষের পাত্রে পরিণত করব| ঐ দেশগু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জেরুশালেম শহরকে আরমণ করবে| সমগ্র যিহূদা অবরুদ্ধ হ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আমি জেরুশালেমকে একটা ভারী পাথরের মত করে দেব| য়ে কেউ তাকে নিতে চেষ্টা করবে সেই ভেঙ্গে টুকরো টুক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হয়ে যাবে| তারা কাটা পড়বে এবং তার দ্বারা তাদের আঁচড় লাগবে| তবু পৃথিবীর সমস্ত জাতি জেরুশালেমে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বিরুদ্ধে যুদ্ধ করতে একত্রে আস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সেই সময়ে আমি ঘোড়াদের ভীত করব এবং ঘোড়সওযাররা আতঙ্কগ্রস্ত হবে| আমি শএুপক্ষের সমস্ত ঘোড়াকে অন্ধ]]></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করে দেব, কিন্তু আমার চোখ খোলা থাকবে আর আমি যিহূদা পরিবারের উপর নজর রাখ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যিহূদা পরিবারের নেতারা লোকেদের উত্সাহিত করবে| তারা বলবে, ‘প্রভু সর্বশক্তিমানই আমাদের ঈশ্বর| তিনিই]]></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আমাদের বলবান করে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সেই সময়, আমি ঐ নেতাদের বনভূমির একটি আগুনের মত করে দেব| আগুন য়েমন খড়কে পুড়িয়ে ধ্বংস করে, ঠি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তেমনিভাবে তারা তাদের শএুদের সম্পূর্ণরূপে পুড়িয়ে দেবে| তাদের চারিদিকের শএুদেরও তারা ধ্বংস কর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যাতে জেরুশালেমের লোকেরা আরাম করতে পা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প্রভু প্রথমে যিহূদার লোকেদের রক্ষা করবেন, আর তাই জেরুশালেমের লোকেরা আর বেশী বড়াই করতে পারবে 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দায়ূদের পরিবার ও জেরুশালেমে বসবাসকারী অন্য লোকেরাও বড়াই করে বলতে পারবে না য়ে তারা যিহূদার অন্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লোকেদের চাইতে ভা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কিন্তু প্রভু জেরুশালেমের লোকদের প্রতিরক্ষা করবেন| এমনকি সবচেয়ে জবরজঙ লোকও দায়ূদের মত মহাবী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সৈন্য হয়ে উঠবে| দায়ূদ পরিবারের লোকেরা দেবতাদের তুল্য হবে| প্রভুর দূতদের মত, তাদের যুদ্ধক্ষেত্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এগিয়ে দে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সখরিয় : 12]]></a:t>
            </a:r>
          </a:p>
        </p:txBody>
      </p:sp>
    </p:spTree>
  </p:cSld>
  <p:clrMapOvr>
    <a:masterClrMapping/>
  </p:clrMapOvr>
</p:sld>
</file>

<file path=ppt/theme/theme1.xml><?xml version="1.0" encoding="utf-8"?>
<a:theme xmlns:a="http://schemas.openxmlformats.org/drawingml/2006/main" name="Theme75">
  <a:themeElements>
    <a:clrScheme name="Theme7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2026-10-21T06:07:24Z</dcterms:created>
  <dcterms:modified xsi:type="dcterms:W3CDTF">2026-10-21T06:07:24Z</dcterms:modified>
  <dc:title>সখরিয়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