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பால் தன் ஆடுகளை மயிர்கத்தரிக்கிற செய்தியை வனாந்தரத்தில் இருக்கிற தாவீது கேட்ட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ஆடுகளை மேய்த்து, அவர்களிடத்தில் இருந்த நாளெல்லாம் அவர்கள் இரவும்பகலும் எங்களைச் சுற்றிலும் மதில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ஆடுகளை மேய்த்து, அவர்களிடத்தில் இருந்த நாளெல்லாம் அவர்கள் இரவும்பகலும் எங்களைச் சுற்றிலும் மதிலாய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ேலைக்காரரைப் பார்த்து: நீங்கள் எனக்கு முன்னே போங்கள்; இதோ, நான் உங்கள் பின்னே வருகிறேன் என்று சொல்லி அனுப்பினாள்; தன் புருஷனாகிய நாபாலுக்கு அதை அறிவி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ேலைக்காரரைப் பார்த்து: நீங்கள் எனக்கு முன்னே போங்கள்; இதோ, நான் உங்கள் பின்னே வருகிறேன் என்று சொல்லி அனுப்பினாள்; தன் புருஷனாகிய நாபாலுக்கு அதை அறிவிக்க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ஒரு கழுதையின்மேல் ஏறி, மலையின் மறைவில் இறங்கிவருகையில், இதோ, தாவீதும் அவன் மனுஷரும் அவளுக்கு எதிராக இறங்கிவந்தார்கள்; அவர்களைச் சந்தித்த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ஒரு கழுதையின்மேல் ஏறி, மலையின் மறைவில் இறங்கிவருகையில், இதோ, தாவீதும் அவன் மனுஷரும் அவளுக்கு எதிராக இறங்கிவந்தார்கள்; அவர்களைச் சந்தித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ின் வாலிபர் போய், இந்த வார்த்தைகளையெல்லாம் தாவீதின் நாமத்தினாலே நாபாலிடத்தில் சொல்லி, பின்னொன்றும் பேசாத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 உண்டான எல்லாவற்றிலும் சுவரில் நீர்விடும் ஒரு நாயைமுதலாய் பொழுதுவிடியுமட்டும் நான் உயிரோடே வைத்தால், தேவன் தாவீதின் சத்துருக்களுக்கு அதற்குச் சரியாகவும் அதற்கு அதிகமாகவும் செய்யக்கடவர் என்று சொல்லி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 உண்டான எல்லாவற்றிலும் சுவரில் நீர்விடும் ஒரு நாயைமுதலாய் பொழுதுவிடியுமட்டும் நான் உயிரோடே வைத்தால், தேவன் தாவீதின் சத்துருக்களுக்கு அதற்குச் சரியாகவும் அதற்கு அதிகமாகவும் செய்யக்கடவர் என்று சொல்லி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காயில் தாவீதைக் காண்கையில், தீவிரமாய்க் கழுதையை விட்டு இறங்கி, தாவீதுக்கு நேராகத் தரையில் முகங்குப்புற விழுந்து பணிந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காயில் தாவீதைக் காண்கையில், தீவிரமாய்க் கழுதையை விட்டு இறங்கி, தாவீதுக்கு நேராகத் தரையில் முகங்குப்புற விழுந்து பணிந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ாதத்திலே விழுந்து: என் ஆண்டவனே, இந்தப் பாதகம் என்மேல் சுமரட்டும்; உம்முடைய அடியாளுடைய வார்த்தைகளை நீர் கேட்கும்பொருட்டாக உம்முடைய அடியாள் உமது செவிகேட்கப் பேச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ாதத்திலே விழுந்து: என் ஆண்டவனே, இந்தப் பாதகம் என்மேல் சுமரட்டும்; உம்முடைய அடியாளுடைய வார்த்தைகளை நீர் கேட்கும்பொருட்டாக உம்முடைய அடியாள் உமது செவிகேட்கப் பேச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வாலிபர் தங்கள் வழியே திரும்பி, மறுபடியும் தாவீதினிடத்தில் வந்து, இந்த வார்த்தைகளையெல்லாம் அவனுக்கு அறிவ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ள் என் ஆண்டவனுக்குக் கொண்டுவந்த காணிக்கையை ஏற்றுக்கொண்டு, என் ஆண்டவனைப் பின்பற்றுகிற வாலிபருக்குக் கொடுப்பீர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ள் என் ஆண்டவனுக்குக் கொண்டுவந்த காணிக்கையை ஏற்றுக்கொண்டு, என் ஆண்டவனைப் பின்பற்றுகிற வாலிபருக்குக் கொடுப்பீர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ு அபிகாயிலை நோக்கி: உன்னை இன்றையதினம் என்னைச் சந்திக்க அனுப்பின இஸ்ரவேலின் தேவனாகிய கர்த்தருக்கு ஸ்தோத்திர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ு அபிகாயிலை நோக்கி: உன்னை இன்றையதினம் என்னைச் சந்திக்க அனுப்பின இஸ்ரவேலின் தேவனாகிய கர்த்தருக்கு ஸ்தோத்திர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் நாபாலை வாதித்ததினால், ஏறக்குறையப் பத்துநாளுக்குப்பின்பு, அவன் செ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ள் எழுந்திருந்து, தரைமட்டும் முகங்குனிந்து, இதோ, நான் என் ஆண்டவனுடைய ஊழியக்காரரின் கால்களைக் கழுவத்தக்க பணிவிடைக்காரியாகிய அவருடைய அடியாள் என்றா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ள் எழுந்திருந்து, தரைமட்டும் முகங்குனிந்து, இதோ, நான் என் ஆண்டவனுடைய ஊழியக்காரரின் கால்களைக் கழுவத்தக்க பணிவிடைக்காரியாகிய அவருடைய அடியாள் என்றா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ெஸ்ரயேல் ஊராளாகிய அகினோவாமையும் தாவீது விவாகம்பண்ணினான்; அவர்கள் இருவரும் அவனுக்கு மனைவியா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മൂവേൽ മരിച്ചു; യിസ്രായേൽ ഒക്കെയും ഒരുമിച്ചുകൂടി അവനെക്കുറിച്ചു വിലപിച്ചു, രാമയ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ന്നരികെ അവനെ അടക്കം ചെയ്തു. ദാവീദ് പുറപ്പെട്ടു പാരാൻ മരുഭൂമിയിൽ പോയി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ർമ്മേലിൽ വ്യാപാരമുള്ള ഒരു മാവോന്യൻ ഉണ്ടായിരുന്നു; അവൻ മഹാ ധനികനായിരുന്നു; അവന്നു മൂവായി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മ്മരിയാടും ആയിരം കോലാടും ഉണ്ടായിരുന്നു; അവന്നു കർമ്മേലിൽ ആടുകളെ രോമം കത്രിക്കുന്ന അടിയന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്നു നാബാൽ എന്നും അവന്റെ ഭാര്യക്കു അബീഗയിൽഎന്നും പേർ. അവൾ നല്ല വിവേകമുള്ളവളും സുന്ദരിയും അവന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ഷ്ഠൂരനും ദുഷ്കർമ്മിയും ആയിരുന്നു. അവൻ കാലേബ് വംശക്കാരൻ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പ്പോൾ ദാവീദ് തന്റെ ആളുകളോടു: എല്ലാവരും വാൾ അരെക്കു കെട്ടിക്കൊൾവിൻ എന്നു പറഞ്ഞു. അവർ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 അരെക്കു കെട്ടി; ദാവീദും വാൾ അരെക്കു കെട്ടി; ഏകദേശം നാനൂറുപേർ ദാവീദിന്റെ പിന്ന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പോയി; ഇരുനൂറുപേർ സാമാനങ്ങളുടെ അടുക്ക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ാബാലിന്നു ആടുകളെ രോമം കത്രിക്കുന്ന അടിയന്തരം ഉണ്ടെന്നു ദാവീദ് മരുഭൂമിയിൽ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ബാല്യക്കാരിൽ ഒരുത്തൻ നാബാലിന്റെ ഭാര്യയായ അബീഗയിലിനോടു പറഞ്ഞതെന്തെന്നാൽ: ദാവീദ്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ജമാനന്നു വന്ദനം ചൊല്ലുവാൻ മരുഭൂമിയിൽനിന്നു ദൂതന്മാരെ അയച്ചു; അവനോ അവരെ ശകാരിച്ചു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ാവീദ് പത്തു ബാല്യക്കാരെ അയച്ചു, അവരോടു പറഞ്ഞതു: നിങ്ങൾ കർമ്മേലിൽ നാബാലിന്റെ അടുക്കൽ ചെന്ന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രിൽ അവന്നു വന്ദനം ചൊല്ല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ആ പുരുഷന്മാർ ഞങ്ങൾക്കു ഏറ്റവും ഉപകാരമുള്ളവരായിരുന്നു; ഞങ്ങൾ വയലിൽ അവരുമായി സഹ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ുന്ന കാലത്തൊരിക്കലും അവർ ഞങ്ങളെ ഉപദ്രവിച്ചില്ല; ഞങ്ങൾക്കു ഒന്നും കാണാതെ പോ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ന്നായിരിക്കട്ടെ; നിനക്കും നിന്റെ ഭവനത്തിന്നും നന്നായിരിക്കട്ടെ; നിനക്കുള്ള സകല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ന്നാ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ങ്ങൾ ആടുകളെ മേയിച്ചുകൊണ്ടു അവരോടുകൂടെ ആയിരുന്നപ്പോഴൊക്കെയും രാവും പകലും അവർ ഞങ്ങൾക്കു ഒരു മ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ക്കു ആടുകളെ രോമം കത്രിക്കുന്ന അടിയന്തരം ഉണ്ടെന്നു ഞാൻ കേട്ടിരിക്കുന്നു. നിന്റെ ഇടയ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ോടു കൂടെ ഇരുന്നപ്പോൾ ഞങ്ങൾ അവരെ ഉപദ്രവിച്ചില്ല; അവർ കർമ്മേലിൽ ഇരുന്ന കാലത്തൊക്കെയും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കാണാതെ പോ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കയാൽ ഇപ്പോൾ ചെയ്യേണ്ടതു എന്തെന്നു ആലോചിച്ചുനോക്കേണം; നമ്മുടെ യജമാനന്നും അവന്റെ സകലഭവന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ോഷം നിർണ്ണയിച്ചുപോയിരിക്കുന്നു; അവനോ ദുസ്സ്വഭാവിയാകകൊണ്ടു അവനോടു ആർക്കും ഒന്നും മിണ്ടിക്കൂ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ഉടനെ അബീഗയിൽ ഇരുനൂറു അപ്പവും രണ്ടു തുരുത്തി വീഞ്ഞും പാകം ചെയ്ത അഞ്ചു ആടും അഞ്ചു പറ മലരും നൂ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ക്ക മുന്തിരിക്കുലയും ഇരുനൂറു അത്തിയടയും എടുത്തു കഴുതപ്പുറത്തു കയറ്റി ബാല്യക്കാരോ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ൾ എനിക്കു മുമ്പായി പോകുവിൻ; ഞാൻ ഇതാ, പിന്നാലെ വരുന്നു എന്നു പറഞ്ഞു. തന്റെ ഭർത്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ബാലിനോടു അവൾ ഒന്നും അറിയിച്ച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ൾ കഴുതപ്പുറത്തു കയറി മലയുടെ മറവിൽകൂടി ഇറങ്ങിച്ചെല്ലുമ്പോൾ ഇതാ, ദാവീദും അവന്റെ ആളുകളും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വരുന്നു; അവൾ അവരെ എതിരേ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ന്റെ ബാല്യക്കാരോടു ചോദിച്ചാൽ അവരും നിന്നോടു പറയും; അതുകൊണ്ടു ഈ ബാല്യക്കാരോടു ദയതോന്നേണം; ന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ളിലല്ലോ ഞങ്ങൾ വന്നിരിക്കുന്നതു; നിന്റെ കയ്യിൽ വരുന്നതു അടിയങ്ങൾക്കും നിന്റെ മകനായ ദാവീദ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േണമേ എന്നു അവനോട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ദാവീദ്: മരുഭൂമിയിൽ അവന്നു ഉണ്ടായിരുന്നതൊക്കെയും ഞാൻ വെറുതെയല്ലോ കാത്തതു; അവന്റെ വക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ാതെ പോയതുമില്ല; അവനോ നന്മെക്കു പകരം എനിക്കു തിന്മ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ാവീദിന്റെ ബാല്യക്കാർ ചെന്നു നാബാലിനോടു ഈ വാക്കുകളെല്ലാം ദാവീദിന്റെ പേരിൽ അറിയിച്ചു കാത്ത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ന്നുള്ള സകലത്തിലും പുരുഷപ്രജയായ ഒന്നിനെയെങ്കിലും പുലരുംവരെ ഞാൻ ജീവനോടെ വെച്ചേച്ചാൽ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ശത്രുക്കൾക്കു തക്കവണ്ണവും അധികവും ചെയ്യട്ടെ എന്നു പറ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ശൌലോ തന്റെ മകളും ദാവീദിന്റെ ഭാര്യയുമായിരുന്ന മീഖളിനെ ഗല്ലീമ്യനായ ലയീശിന്റെ മകൻ ഫല്ത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ാബാൽ ദാവീദിന്റെ ഭൃത്യന്മാരോടു: ദാവീദ് ആർ? യിശ്ശായിയുടെ മകൻ ആർ? യജമാനന്മാരെ വിട്ടു പൊയ്ക്കള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്മാർ ഇക്കാലത്തു വളരെ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ബീഗയിൽ ദാവീദിനെ കണ്ടപ്പോൾ ക്ഷണത്തിൽ കഴുതപ്പുറത്തുനിന്നു ഇറങ്ങി ദാവീദിന്റെ മുമ്പിൽ സാഷ്ടാം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എന്റെ അപ്പവും വെള്ളവും എന്റെ ആടുകളെ രോമം കത്രിക്കുന്നവർക്കായി ഒരുക്കിയ മാംസവും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വിടുത്തുകാർ എന്നു അറിയാത്തവർക്കു കൊടുക്കുമോ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ൾ അവന്റെ കാൽക്കൽ വീണു പറഞ്ഞതു: യജമാനനേ, കുറ്റം എന്റെമേൽ ഇരിക്കട്ടെ; അടിയൻ ഒ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ോധിപ്പിച്ചുകൊള്ളട്ടെ; അടിയന്റെ വാക്കുകളെ കേൾ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ാവീദിന്റെ ബാല്യക്കാർ മടങ്ങിവന്നു വിവരമൊക്കെയും അവനോ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ദുസ്സ്വഭാവിയായ ഈ നാബാലിനെ യജമാനൻ ഗണ്യമാക്കരുതേ; അവൻ തന്റെ പേർപോലെ തന്നെ ആകുന്നു; നാബാൽ എന്ന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േർ; ഭോഷത്വം അത്രേ അവന്റെ പക്കൽ ഉള്ളതു. അടിയനോ, യജമാനൻ അയച്ച ബാല്യക്കാരെ കണ്ട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യാൽ യജമാനനേ, യഹോവയാണ, നിന്നാണ, രക്തപാതകവും സ്വന്തകയ്യാൽ പ്രതികാരവും ചെയ്യാതവണ്ണം യഹോവ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ുത്തിരിക്കുന്നു; നിന്റെ ശത്രുക്കളും യജമാനന്നു ദോഷം വിചാരിക്കുന്നവരും നാബാലിനെപ്പോലെ ആ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പ്പോൾ യജമാനന്റെ അടുക്കൽ അടിയൻ കൊണ്ടുവന്നിരിക്കുന്ന ഈ കാഴ്ച യജമാനന്റെ പരിചാരകരായ ബാല്യക്ക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ടിയന്റെ കുറ്റം ക്ഷമിക്കേണമേ, യഹോവ യജമാനന്നു സ്ഥിരമായോരു ഭവനം പണിയും; യഹോവയുടെ യുദ്ധങ്ങളെയ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ജമാനൻ നടത്തുന്നതു. ആയുഷ്കാലത്തൊരിക്കലും നിന്നിൽ ദോഷം 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മനുഷ്യൻ നിന്നെ പിന്തുർന്നു നിനക്കു ജീവഹാനി വരുത്തുവാൻ എഴുന്നേറ്റാലും യജമാനന്റെ പ്രാണ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ോവയുടെ പക്കൽ ജീവഭാണ്ഡത്തിൽ കെട്ടപ്പെട്ടിരിക്കും; നിന്റെ ശത്രുക്കളുടെ പ്രാണങ്ങളെയോ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ിണയുടെ തടത്തിൽനിന്നു എന്നപോലെ എറിഞ്ഞ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യഹോവ യജമാനന്നു വാഗ്ദാനം ചെയ്തിരിക്കുന്ന എല്ലാ നന്മയും നിവൃത്തിച്ചുതന്നു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പ്രഭുവാക്കിവെക്ക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കാരണമായി രക്തം ചിന്നുകയും യജമാനൻ താൻ തന്നേ പ്രതികാരം നടത്തുകയും ചെയ്തുപോയി എന്നുള്ള ചഞ്ച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ോവ്യഥയും യജമാനന്നു ഉണ്ടാകയില്ല; എന്നാൽ യഹോവ യജമാനന്നു നന്മ ചെയ്യുമ്പോൾ അടിയനെയും ഓർത്തുകൊള്ള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ാവീദ് അബീഗയിലിനോടു പറഞ്ഞതു: എന്നെ എതിരേല്പാൻ നിന്നെ ഇന്നു അയച്ചിരിക്കുന്ന യിസ്രായേലിന്റ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 സ്തോത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ിന്റെ വിവേകം സ്തുത്യം; രക്തപാതകവും സ്വന്തകയ്യാൽ പ്രതികാരവും ചെയ്യാതവണ്ണം എന്നെ ഇ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ുത്തിരിക്കുന്ന നീയും അനുഗ്രഹിക്കപ്പെട്ടവ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ിന്നോടു ദോഷം ചെയ്യാതവണ്ണം എന്നെ തടുത്തിരിക്കുന്ന യിസ്രായേലിന്റെ ദൈവമായ യഹോവയാണ, നീ ബദ്ധ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എതിരേറ്റു വന്നിരുന്നില്ലെങ്കിൽ നേരം പുലരുമ്പോഴേക്കു പുരുഷപ്രജയൊന്നും നാബാ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ക്കയ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പിന്നെ അവൾ കൊണ്ടുവന്നതു ദാവീദ് അവളുടെ കയ്യിൽനിന്നു വാങ്ങി അവളോടു: സമാധാനത്തോടെ വീട്ടിലേക്കു പോ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, ഞാൻ നിന്റെ വാക്കു കേട്ടു നിന്റെ മുഖം ആദരി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ബീഗയിൽ നാബാലിന്റെ അടുക്കൽ എത്തിയപ്പോൾ അവൻ തന്റെ വീട്ടിൽ രാജവിരുന്നുപോലെ ഒരു വ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ുന്നതു കണ്ടു; നാബാലിന്റെ ഹൃദയം ആനന്ദത്തിലായി അവന്നു നന്നാ ലഹരിപിടിച്ചിരുന്നു; അതുകൊണ്ടു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ം വെളുക്കുംവരെ വിവരം ഒന്നും അവനെ അറിയ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എന്നാൽ രാവിലെ നാബാലിന്റെ വീഞ്ഞു ഇറങ്ങിയശേഷം അവന്റെ ഭാര്യ അവനോടു വിവരം അറിയിച്ചപ്പോൾ അവന്റ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ഉള്ളിൽ നിർജ്ജീവമായി അവൻ കല്ല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ത്തുദിവസം കഴിഞ്ഞശേഷം യഹോവ നാബാലിനെ ദണ്ഡിപ്പിച്ചു, അവൻ 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നാബാൽ മരിച്ചു എന്നു ദാവീദ് കേട്ടപ്പോൾ: എന്നെ നിന്ദിച്ച നിന്ദെക്കായിട്ടു നാബാലിനോടു വ്യവഹ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ദാസനെ തിന്മചെയ്യാതവണ്ണം തടുക്കയും ചെയ്ത യഹോവെക്കു സ്തോത്രം. നാബാലിന്റെ ദുഷ്ടത യഹോവ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യിൽ തന്നേ വരുത്തിയിരിക്കുന്നു എന്നു പറഞ്ഞു. പിന്നെ ദാവീദ് അബീഗയിലിനെ ത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ായിപരിഗ്രഹിക്കേണ്ടതിന്നു അവളോടു സംസാരിപ്പാൻ ആള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ദാവീദിന്റെ ഭൃത്യന്മാർ കർമ്മേലിൽ അബീഗയിലിന്റെ അടുക്കൽ ചെന്നു അവളോടു: നീ ദാവീദ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ായ്തീരുവാൻ നിന്നെ കൊണ്ടുചെല്ലേണ്ടതിന്നു ഞങ്ങളെ അവൻ നിന്റെ അടുക്കൽ അയ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ൾ എഴുന്നേറ്റു നിലംവരെ തല കുനിച്ചു: ഇതാ, അടിയൻ യജമാനന്റെ ദാസന്മാരുടെ കാലുകളെ കഴുകുന്ന ദാസ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ഉടനെ അബീഗയിൽ എഴുന്നേറ്റു തന്റെ പരിചാരകികളായ അഞ്ചു ബാല്യക്കാരത്തികളുമായി കഴുതപ്പുറത്തു കയ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ദൂതന്മാരോടുകൂടെ ചെന്നു അവന്നു ഭാര്യയായി 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യിസ്രായേലിൽനിന്നു ദാവീദ് അഹീനോവമിനെയും കൊണ്ടുവന്നു; അവർ ഇരുവരും അവന്നു ഭാര്യമാര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2026-10-21T06:18:54Z</dcterms:created>
  <dcterms:modified xsi:type="dcterms:W3CDTF">2026-10-21T06:18:54Z</dcterms:modified>
  <dc:title>1 ശമൂവേൽ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