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062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esus, the very thought of Thee
With sweetness fills my breast;
But sweeter far Thy face to see,
And in Thy presence rest.
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Nor voice can sing, nor heart can frame,
Nor can the memory find
A sweeter sound than Thy blest name,
O Saviour of mankind !
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Oh hope of every contrite heart !
Oh, joy of all the meek !
To those who fall, how kind Thou art !
How good to those who seek !
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And those who find Thee, find a bliss
Nor tongue nor pen can show ;
The love of Jesus,what it is
None but His loved ones know.
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Jesus ! our only joy be Thou,
As Thou our prize wilt be;
Jesus ! be Thou our glory now,
And through eternity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2026-10-23T21:13:08Z</dcterms:created>
  <dcterms:modified xsi:type="dcterms:W3CDTF">2026-10-23T21:13:08Z</dcterms:modified>
  <dc:title>Hymn : 60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