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புத்திரரே, நீங்கள் எருசலேமின் நடுவிலிருந்து ஏகமாய்க் கூடியோடி, தெக்கோவாவில் எக்காளம் ஊதி, பெத்கேரேமின்மேல் அடையாளமாகத் தீவெளிச்சங் காட்டுங்கள்; ஒரு தீங்கும் மகா சங்காரமும் வடக்கேயிருந்து தோன்றுகிறதாயிருக்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ெல்வமாய் வளர்ந்த ரூபவதியான சீயோன் குமாரத்தியைப் பாழாக்க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ய்ப்பர் தங்கள் மந்தைகளோடே அவளிடத்துக்கு வருவார்கள்; அவர்கள் அவளுக்கு விரோதமாய்ச் சுற்றிலும் கூடாரம்போட்டு, அவனவன் தன் தன் ஸ்தலத்தில் மேய்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ளுக்கு விரோதமாய் யுத்தஞ்செய்ய ஆயத்தம்பண்ணுங்கள் என்றும், மத்தியானத்தில்தானே நாம் போயேறும்படிக்கு எழுந்திருங்கள்; ஐயோ! பொழுது சாய்ந்து, அந்தி நிழல்கள் நீண்டுபோகிறதே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ழுந்திருங்கள், நாம் இராக்காலத்திலாகிலும் போயேறி, அவளுடைய அரமனைகளை அழிப்போம் என்றும் சொல்லு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ேனைகளுடைய கர்த்தர் சொல்லுகிறது என்னவென்றால், மரங்களை வெட்டி, எருசலேமுக்கு விரோதமாய்க் கொத்தளம் போடுங்கள்; அதுவே விசாரிக்கப்படவேண்டிய நகரம்; அதின் உட்புறமெல்லாம் கொடும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ற்றானது, தன் தண்ணீரைச் சுரக்கப்பண்ணுமாப்போல, அது தன் தீங்கைச் சுரக்கப்பண்ணுகிறது; அதிலே கொடுமையும் அழிம்பும் கேட்கப்படுகிறது; துக்கமும் காயங்களும் நித்தமும் எனக்கு முன்பாகக் காணப்படு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ருசலேமே, என் ஆத்துமா உன்னைவிட்டுப் பிரியாதபடிக்கும், நான் உன்னைப்பாழும் குடியற்ற தேசமும் ஆக்காதபடிக்கும் புத்திகே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ிராட்சக்குலைகளை அறுக்கிறவனைப்போல உன் கையைத் திரும்பக் கூடைகளின்மேல் போடென்று சொல்லி, அவர்கள் இஸ்ரவேலில் மீதியாயிருந்த கனியைத் திராட்சச்செடியின் கனியைப்போல நன்றாய்ப் பொறுக்கிக்கொண்டுபோவார்கள் என்று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ேட்கும்படி நான் யாரோடே பேசி எச்சரிப்பேன்? அவர்களுடைய செவி விருத்தசேதனமில்லாதது; அவர்கள் கேட்கமாட்டார்கள்; கர்த்தருடைய வசனம் அவர்களுக்கு நிந்தையாயிருக்கிறது; அதின்மேல் அவர்களுக்கு விருப்ப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ான் கர்த்தருடைய உக்கிரத்தால் நிறைந்திருக்கிறேன்; அதை அடக்கி இளைத்துப்போனேன்; வீதிகளிலுள்ள பிள்ளைகளின்மேலும், வாலிபருடைய கூட்டத்தின்மேலும் ஏகமாய் அதை ஊற்றிவிடுவேன்; புருஷரும், ஸ்திரீகளும், கிழவரும், பூரணவயதுள்ளவர்களுங்கூடப் பிடிக்கப்படு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ுடைய வீடுகளும், அவர்களுடைய காணிபூமிகளும், அவர்களுடைய மனைவிகளோடே ஏகமாய் அந்நியர் வசமாகும்; என் கையை இந்தத் தேசத்தின் குடிகளுக்கு விரோதமாக நீட்டுவேன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ில், சிறியோர்முதல் பெரியோர்மட்டும், ஒவ்வொருவரும் பொருளாசைக்காரர்; இதுவுமல்லாமல் தீர்க்கதரிசிகள்முதல் ஆசாரியர்கள்மட்டும் ஒவ்வொருவரும் பொய்ய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மாதானமில்லாதிருந்தும் சமாதானம் சமாதானம் என்று சொல்லி, என் ஜனத்தின் காயங்களை மேற்பூச்சாய்க் குணமாக்கு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அருவருப்பானதைச் செய்ததினிமித்தம் வெட்கப்படுகிறார்களோ? பரிச்சேதம் வெட்கப்படார்கள், நாணவும் அறியார்கள்; ஆதலால் விழுகிறவர்களுக்குள்ளே விழுவார்கள்; நான் அவர்களை விசாரிக்குங் காலத்தில் இடறுண்டுபோவார்கள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ழிகளிலே நின்று, பூர்வ பாதைகள் எவையென்று கேட்டு விசாரித்து, நல்லவழி எங்கே என்று பார்த்து, அதிலே நடவுங்கள்; அப்பொழுது உங்கள் ஆத்துமாவுக்கு இளைப்பாறுதல் கிடைக்கும் என்று கர்த்தர் சொல்லுகிறார்; அவர்களோ: நாங்கள் அதிலே நடக்கமாட்டோம் என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உங்கள்மேல் காவலாளரையும் வைத்து, எக்காள சத்தத்துக்குச் கொடுங்கள் என்றும் சொன்னேன்; அவர்களோ நாங்கள் கேட்கமாட்டோம் என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ஜாதிகளே, கேளுங்கள்; சபையே, அவர்களுக்குள் நடக்கிறதை அறிந்துகொ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ூமியே, கேள்; இந்த ஜனங்கள் என் வார்த்தைகளைக் கேளாமலிருந்து, என் நியாயப்பிரமாணத்துக்குச் செவிகொடாமல் அதை வெறுத்துவிடுகிறார்கள்; அவர்கள்மேல் நான் அவர்கள் நினைவுகளின் பலனாகிய தீங்கை வரப்பண்ணுவ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சேபாவிலிருந்து வருகிற தூபவர்க்கமும், தூரதேசத்தினுடைய சுகந்தப்பட்டையும் எனக்கு என்னத்துக்கு? உங்கள் சர்வாங்கதகனங்கள் எனக்கு விருப்பமல்ல; உங்கள் பலிகள் எனக்கு இன்பமாயிரா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கையால் இதோ, நான் இந்த ஜனத்துக்கு இடறல்களை வைப்பேன்; அவைகள்மேல் பிதாக்களும், பிள்ளைகளும், குடியானவனும், அவனுக்கடுத்தவனும், ஏகமாய் இடறுண்டு அழிவார்களெ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வடதேசத்திலிருந்து ஒரு ஜனம் வந்து, பூமியின் கடையெல்லைகளிலிருந்து ஒரு பெரிய ஜாதி எழும்ப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வில்லும் வேலும் பிடித்து வருவார்கள்; அவர்கள் கொடியர், இரக்கமறியாதவர்கள்; அவர்கள் சத்தம் சமுத்திர இரைச்சலுக்குச் சமானமாயிருக்கும்; சீயோன் குமாரத்தியே, அவர்கள் எனக்கு விரோதமாக யுத்தசன்னத்தராய்க் குதிரைகளின்மேலேறி அணியணியாக வருவார்கள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வருகிற செய்தியைக் கேட்டோம்; நம்முடைய கைகள் தளர்ந்தது; இடுக்கம், கர்ப்பவதிக்கு உண்டாகும் வேதனைக்கொப்பான வேதனையும் நம்மைப் பிடித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யல்வெளியிலே புறப்படாதிருங்கள்; வழியிலும் நடவாதிருங்கள்; சுற்றிலும் சத்துருவின் பட்டயமும் பயங்கரமுமுண்ட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ஜனமாகிய குமாரத்தியே, நீ இரட்டைக் கட்டிக்கொண்டு, சாம்பலிலே புரண்டு, ஒரே புத்திரனுக்காகத் துக்கிக்கிறதுபோல மனங்கசந்து புலம்பு; பாழாக்குகிறவன் சடிதியாய் நம்மேல் வருவ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 என் ஜனத்தின் வழியை அறிந்துகொள்ளவும் சோதித்துப்பார்க்கவும் நான் உன்னை அவர்களுக்குள்ளே துருகமாகவும், அரணாகவும் வைத்தே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ெல்லாரும் முரட்டாட்டமான அகங்காரிகளும், தூற்றித்திரிகிறவர்களுமாயிருக்கிறார்கள்; அவர்கள் வெண்கலமும் இரும்புமானவர்கள்; அவர்களெல்லாரும் கெட்டவ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ுருத்தி வெந்தது; ஈயம் நெருப்பினால் அழிந்தது; புடமிடுகிறவனுடைய பிரயாசம் விருதாவாய்ப்போயிற்று; பொல்லாப்புகள் அற்றுப்போகவ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ர்கள் தள்ளுபடியான வெள்ளி என்னப்படுவார்கள்; கர்த்தர் அவர்களைத் தள்ளிவிட்ட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బెన్యామీనీయులారా, యెరూషలేములోనుండి పారి పోవుడి, తెకోవలో బూరధ్వని చేయుడి, బేత్‌ హక్కెరెము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నవాలుకై ధ్వజము నిలువబెట్టుడి, కీడు ఉత్తర దిక్కునుండి వచ్చుచున్నది, గొప్ప దండు వ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సుందరియు సుకుమారియునైన సీయోను కుమార్తెను పెల్ల గ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గొఱ్ఱల కాపరులు తమ మందలతో ఆమెయొద్దకు వచ్చెదరు, ఆమె చుట్టు తమ గుడారములను వేయుదురు, ప్రతివాడు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ిష్టమైనచోట మందను మే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ఆమెతో యుద్ధమునకు సిద్ధపరచుకొనుడి; లెండి, మధ్యాహ్నమందు బయలుదేరుదము. అయ్యో, మనకు శ్రమ, ప్రొద్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ుంకుచున్నది, సాయంకాలపు ఛాయలు పొడుగవ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లెండి ఆమె నగరులను నశింపజేయుటకు రాత్రి బయలుదేర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​సైన్యముల కధిపతియగు యెహోవా ఈలాగు సెలవిచ్చుచున్నాడు చెట్లను నరికి యెరూషలేమునకు ఎదుర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ట్టడిదిబ్బ కట్టుడి, ఈ పట్టణము కేవలము అన్యాయమును అనుసరించి నడచునది గనుక శిక్ష నొందవలస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​ఊట తన జలమును పైకి ఉబుక చేయునట్లు అది తన చెడుతనమును పైకి ఉబుకచేయు చున్నది, బలాత్కారమును దోప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లో జరుగుట వినబడుచున్నది, గాయములును దెబ్బలును నిత్యము నాకు కనబడు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​యెరూషలేమా, నేను నీయొద్దనుండి తొలగింపబడకుండునట్లును నేను నిన్ను పాడైన నిర్మానుష్య ప్రదేశ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కుండునట్లును శిక్షకు లోబ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ైన్యములకధిపతియగు యెహోవా ఈలాగు సెలవిచ్చు చున్నాడుద్రాక్షచెట్టు ఫలమును ఏరుకొనునట్లు మను ష్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మియు మిగులకుండ ఇశ్రాయేలు శేషమును ఏరు దురు; ద్రాక్షపండ్లను ఏరువాడు చిన్న తీగెలను ఏరుటకై తన చెయ్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ల వేయునట్లు నీ చెయ్యివ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విందురని నేనెవరితో మాటలాడెదను? ఎవరికి సాక్ష్య మిచ్చెదను? వారు వినుటకు తమ మనస్సు సిద్ధపరచుకొన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నుక వినలేకపోయిరి. ఇదిగో వారు యెహోవా వాక్యమందు సంతోషము లేనివారై దాని తృణీకర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వున నేను యెహోవా క్రోధముతో నిండియున్నాను, దానిని అణచుకొని అణచుకొని నేను విసికియున్నాను, ఒ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కుండ వీధిలోనున్న పసిపిల్లలమీదను ¸°వనుల గుంపుమీదను దాని కుమ్మరింపవలసి వచ్చెను, భార్యా భర్త ల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యస్సు మీరినవారును వృద్ధులును పట్టుకొనబడె 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ఏమియు మిగులకుండ వారి యిండ్లును వారి పొల ములును వారి భార్యలును ఇతరులకు అప్పగింపబడుదురు, 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శనివాసులమీద నేను నా చెయ్యి చాపుచున్నాను; ఇదే యెహోవా వాక్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ల్పులేమి ఘనులేమి వారందరు మోసము చేసి దోచుకొనువారు, ప్రవక్తలేమి యాజకులేమి అందరు వంచక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సమాధానములేని సమయమునసమాధానము సమాధానమని చెప్పుచు, నా ప్రజలకున్న గాయమును పైపైన మాత్రమే బాగు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వారు తాము హేయక్రియలు చేయుచున్నందున సిగ్గుపడవలసి వచ్చెను గాని వారు ఏమాత్రమును సిగ్గుపడరు; అవమా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ొందితిమని వారికి తోచనేలేదు గనుక పడి పోవువారితో వారు పడిపోవుదురు, నేను వారిని విమర్శించు కాలమున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ట్రిల్లుదురని యెహోవా సెల 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 ఈలాగు సెలవిచ్చుచున్నాడుమార్గ ములలో నిలిచి చూడుడి, పురాతనమార్గములనుగూర్చి విచారించ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ేలు కలుగు మార్గమేది అని యడిగి అందులో నడుచుకొనుడి, అప్పుడు మీకు నెమ్మది కలుగును. అయితే వారుమే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లో నడుచుకొనమని చెప్పు 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మిమ్మును కాపుకాయుటకు నేను కావలివారిని ఉంచియున్నాను; ఆలకించుడి, వారు చేయు బూరధ్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యితే మేము వినమని వారను చున్నారు; అన్యజనులారా, వినుడి; సంఘమా, వారికి జరిగిన దానిని తెలిసికొన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భూలోకమా, వినుము; ఈ జనులు నా మాటలు వినకున్నారు, నా ధర్మశాస్త్రమును విసర్జించుచున్నారు గనుక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లోచనలకు ఫలితమైన కీడు నేను వారిమీదికి రప్పించ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షేబనుండి వచ్చు సాంబ్రాణి నాకేల? దూరదేశమునుండి వచ్చు మధురమైన చెరుకు నాకేల? మీ దహనబలులు నాకిష్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ైనవి కావు, మీ బలులయందు నాకు సంతోషము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కావున యెహోవా ఈలాగు సెలవిచ్చుచున్నాడు ఈ జనుల మార్గమున నేడు అడ్డురాళ్లు వేయుదును; తండ్రులేమ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లేమి అందరును అవి తగిలి కూలుదురు; ఇరుగుపొరుగువారును నశ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​యెహోవా ఈలాగు సెలవిచ్చుచున్నాడుఉత్తర దేశమునుండి యొక జనము వచ్చుచున్నది, భూదిగంత ములలోనుండి మహ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నము లేచి వచ్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రు వింటిని ఈటెను వాడనేర్చినవారు, అది యొక క్రూర జనము; వారు జాలిలేనివారు, వారి స్వరము సముద్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ఘోషవలె నున్నది, వారు గుఱ్ఱములెక్కి సవారిచేయు వారు; సీయోను కుమారీ, నీతో యుద్ధము చేయవలెనన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ధులవలె వ్యూహము తీర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దాని గూర్చిన వర్తమానము విని మా చేతులు బలహీనమగు చున్నవి, ప్రసవించు స్త్రీ వేదన పడునట్లు మేము వేద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ుచ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పొలములోనికి పోకుము, మార్గములో నడువకుము, శత్రువులు కత్తిని ఝుళిపించుచున్నారు, నలు దిక్కుల భ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ుల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నా జనమా, పాడు చేయువాడు హఠాత్తుగా మామీదికి వచ్చుచున్నాడు. గోనెపట్ట కట్టుకొని బూడిదె చల్లుకొన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క కుమారుని గూర్చి దుఃఖించునట్లు దుఃఖము సలుపుము ఘోరమైన దుఃఖము సలు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నా జనుల మార్గమును తెలిసి కొని పరీక్షించునట్లు నిన్ను వారికి వన్నెచూచువానిగాను వారిని న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ోహపు తుంటగాను నేను నియమించి యున్నాను.ఒ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వారందరు బహు ద్రోహులు, కొండె గాండ్రు, వారు మట్టిలోహము వంటివారు, వారందరు చెరుపువ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కొలిమితిత్తి బహుగా బుసలు కొట్టు చున్నది గాని అగ్నిలోనికి సీసమే వచ్చుచున్నది; వ్యర్థము గాన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ొక్కముచేయుచు వచ్చెను. దుష్టులు చొక్క మునకు ర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ెహోవా వారిని త్రోసివేసెను గనుక త్రోసివేయవలసిన వెండియని వారికి పేరు 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2026-10-21T06:11:54Z</dcterms:created>
  <dcterms:modified xsi:type="dcterms:W3CDTF">2026-10-21T06:11:54Z</dcterms:modified>
  <dc:title>యిర్మీయా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