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ப்போது கூப்பிடும், உமக்கு உத்தரவு கொடுப்பார் உண்டோ பார்ப்போம்? பரிசுத்தவான்களில் யாரை நோக்கிப் பார்ப்பீ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ோபம் நிர்மூடனைக் கொல்லும்; பொறாமை புத்தியில்லாதவனை அதம்பண்ண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ிர்மூடன் ஒருவன் வேரூன்றுகிறதை நான் கண்டு உடனே அவன் வாசஸ்தலத்தைச் சபித்த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பிள்ளைகள் இரட்சிப்புக்குத் தூரமாகி, தப்புவிப்பாரில்லாமல், வாசலிலே நொறுக்கப்பட்ட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சித்தவன் அவன் விளைச்சலை முட்செடிகளுக்குள்ளுமிருந்து பறித்துத் தின்றான்; பறிகாரன் அவன் ஆஸ்தியை விழுங்கின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சித்தவன் அவன் விளைச்சலை முட்செடிகளுக்குள்ளுமிருந்து பறித்துத் தின்றான்; பறிகாரன் அவன் ஆஸ்தியை விழுங்கின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ீங்கு புழுதியிலிருந்து உண்டாகிறதுமில்லை, வருத்தம் மண்ணிலிருந்து முளைக்கிறதுமில்லை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க்கினிப்பொறிகள் மேலே பறக்கிறதுபோல, மனுஷன் வருத்தம் அநுபவிக்கப் பிறந்திருக்கிற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க்கினிப்பொறிகள் மேலே பறக்கிறதுபோல, மனுஷன் வருத்தம் அநுபவிக்கப் பிறந்திருக்கி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னாலும் நான் தேவனை நாடி, என் நியாயத்தை தேவனிடத்தில் ஒப்புவிப்ப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ராய்ந்து முடியாத பெரிய காரியங்களையும், எண்ணிமுடியாத அதிசயங்களையும் அவர் செய்கி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ாழ்ந்தவர்களை உயரத்தில் வைத்து, துக்கிக்கிறவர்களை இரட்சித்து உயர்த்துகி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 பூமியின்மேல் மழையை வருஷிக்கப்பண்ணி, வெளிநிலங்களின்மேல் தண்ணீர்களை வருவிக்கி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 பூமியின்மேல் மழையை வருஷிக்கப்பண்ணி, வெளிநிலங்களின்மேல் தண்ணீர்களை வருவிக்கி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ந்திரக்காரரின் கைகள் காரியத்தை முடிய நடத்தக் கூடாதபடிக்கு, அவர்களுடைய உபாயங்களை அவர் அபத்தமாக்குகி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 ஞானிகளை அவர்களுடைய தந்திரத்திலே பிடிக்கிறார், திரியாவரக்காரரின் ஆலோசனை கவிழ்க்கப்பட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பகற்காலத்திலே அந்தகாரத்துக்குள்ளாகி, மத்தியானவேளையிலே இரவில் தடவுகிறதுபோல தடவித் திரிகிற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ளியவனை அவர்கள் வாயிலிருக்கிற பட்டயத்துக்கும், பெலவானின் கைக்கும் விலக்கி இரட்சிக்கி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ினால் தரித்திரனுக்கு நம்பிக்கை உண்டு; தீமையானது தன் வாயை மூட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தோ, தேவன் தண்டிக்கிற மனுஷன் பாக்கியவான், ஆகையால் சர்வவல்லவருடைய சிட்சையை அற்பமாக எண்ணாதிர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தோ, தேவன் தண்டிக்கிற மனுஷன் பாக்கியவான், ஆகையால் சர்வவல்லவருடைய சிட்சையை அற்பமாக எண்ணாதிர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 காயப்படுத்திக் காயங்கட்டுகிறார்; அவர் அடிக்கிறார், அவருடைய கை ஆற்றுகிற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 காயப்படுத்திக் காயங்கட்டுகிறார்; அவர் அடிக்கிறார், அவருடைய கை ஆற்றுகிற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று இக்கட்டுகளுக்கு உம்மை நீங்கலாக்குவார்; ஏழாவதிலும் பொல்லாப்பு உம்மைத் தொடா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ஞ்சகாலத்திலே அவர் உம்மை மரணத்துக்கும், யுத்தத்திலே பட்டயத்தின் வெட்டுக்கும் விலக்கி மீட்ப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வின் சவுக்குக்கும் மறைக்கப்படுவீர்; பாழாக்குதல் வரும்போதும் பயப்படாமலிருப்பீ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ாழாக்குதலையும் பஞ்சத்தையும் பார்த்து நகைப்பீர்; காட்டுமிருகங்களுக்கும் பயப்படாமலிருப்பீ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வெளியின் கல்லுகளோடும் உமக்கு உடன்படிக்கையிருக்கும்; வெளியின் மிருகங்களும் உம்மோடே சமாதானமாயிருக்க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ம்முடைய கூடாரம் சமாதானத்தோடிருக்கக் காண்பீர்; உம்முடைய வாசஸ்தலத்தை விசாரிக்குபோது குறைவைக் காணமாட்டீ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ம்முடைய கூடாரம் சமாதானத்தோடிருக்கக் காண்பீர்; உம்முடைய வாசஸ்தலத்தை விசாரிக்குபோது குறைவைக் காணமாட்டீ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ம்முடைய சந்தானம் பெருகி, உம்முடைய சந்ததியார் பூமியின் பூண்டுகளைப்போல இருப்பார்கள் என்பதை அறிந்துகொள்வீ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ம்முடைய சந்தானம் பெருகி, உம்முடைய சந்ததியார் பூமியின் பூண்டுகளைப்போல இருப்பார்கள் என்பதை அறிந்துகொள்வீ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தானியம் ஏற்றகாலத்திலே அம்பராத்தில் சேருகிறதுபோல, முதிர்வயதிலே கல்லறையில் சேருவீ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தானியம் ஏற்றகாலத்திலே அம்பராத்தில் சேருகிறதுபோல, முதிர்வயதிலே கல்லறையில் சேருவீ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தோ, நாங்கள் ஆராய்ந்து அறிந்தது இதுதான்; காரியம் இப்படி இருக்கிறது; இதை நீர் கேட்டு உமக்கு நன்மையுண்டாக அறிந்துகொள்ளும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501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पुकार कर देख; क्या कोई है जो तुझे उत्तर देगा? और पवित्रों में से तू किस की ओर फिरेग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क्योंकि मूढ़ तो खेद करते करते नाश हो जाता है, और भोला जलते जलते मर मिट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मैं ने मूढ़ को जड़ पकड़ते देखा है; परन्तु अचानक मैं ने उसके वासस्थान को धिक्कार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उसके लड़के-बाले उद्धार से दूर हैं, और वे फाटक में पीसे जाते हैं, और कोई नहीं है जो उन्हें छुड़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उसके खेत की उपज भूखे लोग खा लेते हैं, वरन कटीली बाड़ में से भी निकाल लेते हैं; और प्यासा उनके ध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लिये फन्दा लगा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क्योंकि विपत्ति धूल से उत्पन्न नहीं होती, और न कष्ट भूमि में से उगता है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परन्तु जैसे चिंगारियां ऊपर ही ऊपर को उड़ जाती हैं,वैसे ही मनुष्य कष्ट ही भोगने के लिये उत्पन्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ुआ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परन्तु मैं तो ईश्वर ही को खोजता रहूंगा और अपना मुक़द्दमा परमेश्वर पर छोड़ द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वह तो एसे बड़े काम करता है जिनकी थाह नहीं लगती, और इतने आश्चर्यकर्म करता है, जो गिने नहीं जात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वही पृथ्वी के ऊपर वर्षा करता, और खेतों पर जल बरसा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इसी रीति वह नम्र लोगों को ऊंचे स्थान पर बिठाता है, और शोक का पहिरावा पहिने हुए लोग ऊंचे प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हुँचकर बचत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वह तो धूर्त्त लोगों की कल्पनाएं व्यर्थ कर देता है, और उनके हाथों से कुछ भी बन नहीं पड़त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वह बुद्धिमानों को उनकी धूर्त्तता ही में फंसाता है; और कुटिल लोगों की युक्ति दूर की जात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उन पर दिन को अन्धेरा छा जाता है, और दिन दुपहरी में वे रात की नाईं टटोलते फिरत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परन्तु वह दरिद्रों को उनके वचनरुपी तलवार से और बलवानों के हाथ से बचा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इसलिये कंगालों को आशा होती है, और कुटिल मनुष्यों का मुंह बन्द हो जा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देख, क्या ही धन्य वह मनुष्य, जिस को ईश्वर ताड़ना देता है; इसलिये तू सर्वशक्तिमान की ताड़ना क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ुच्छ मत जान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क्योंकि वही घायल करता, और वही पट्टी भी बान्धता है; वही मारता है, और वही अपने हाथों से चंगा भ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वह तुझे छ: विपत्तियों से छुड़ाएगा; वरन सात से भी तेरी कुछ हानि न होने पाए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अकाल में वह तुझे मुत्यु से, और युद्ध में तलवार की धार से बचा ल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तू वचनरूपी कोड़े से बचा रहेगा और जब विनाश आए, तब भी तुझे भय न हो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तू उजाड़ और अकाल के दिनों में हँसमुख रहेगा, और तुझे बनैले जन्तुओं से डर न लग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वरन मैदान के पत्थर भी तुझ से वाचा बान्धे रहेंगे, और वनपशु तुझ से मेल रखे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और तुझे निश्चय होगा, कि तेरा डेरा कुशल से है, और जब तू अपने निवास में देखे तब कोई वस्तु खोई 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ो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तुझे यह भी निश्चित होगा, कि मेरे बहुत वंश होंगे। और मेरे सन्तान पृथ्वी की घास के तुल्य बहु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ो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जैसे पूलियों का ढेर समय पर खलिहान में रखा जाता है, वैसे ही तू पूरी अवस्था का हो कर क़ब्र क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हुंच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देख, हम ने खोज खोजकर ऐसा ही पाया है; इसे तू सुन, और अपने लाभ के लिये ध्यान में रख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1">
  <a:themeElements>
    <a:clrScheme name="Theme7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2026-10-21T07:45:37Z</dcterms:created>
  <dcterms:modified xsi:type="dcterms:W3CDTF">2026-10-21T07:45:37Z</dcterms:modified>
  <dc:title>अय्यूब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