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5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போம் அல்லேலூயா பாடி
மகிழ்வோம் மகிபனைப் போற்றி
மகிமை தேவ மகிமை
தேவ தேவனுக்கே மகிமை
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ேவன் நன்மை வந்தடையச் செய்தார்
தம்மை யென்றும் அதற்காகத் தந்தார்
அற்புதங்கள் செய்யும் சர்வவல்ல தேவன்
அடைக்கலம் கொடுத்திடுவ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ஞ்சிடேனே இருளிலே என்றும்
நடமாடும் கொள்ளை நோயைக் கண்டும்
பயங்கரத்திற்கும் பறக்கும் அம்பிற்கும்
பயந்திடேன் ஜெயித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ேவன் எந்தன் அடைக்கலமாமே
ஒருபோதும் பொல்லாப்பு வராதே
சர்வ வல்ல தேவன் தாபரமாக நின்றே
விடுவித்துக் காத்திடுவ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ூப்பிடும் வேளைகளிலே என்னை
தப்புவிக்க ஆத்திரமாய் வந்தார்
சிங்கத்தின் மேலே நடந்திடுவேனே
சர்ப்பங்களை மிதித்திடுவ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ாதம் கல்லில் என்றும் இடறாமல்
கரங்களில் தாங்கிடுவார் தூதர்
ஒருபோதும் வாதை என் கூடாரத்தை
அணுகாமலே காத்திடுவ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2026-07-30T12:40:37Z</dcterms:created>
  <dcterms:modified xsi:type="dcterms:W3CDTF">2026-07-30T12:40:37Z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