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ே என்னைக் கடிந்துகொள்ளாதேயும், உம்முடைய உக்கிரத்திலே என்னைத் தண்டிய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மேல் இரக்கமாயிரும் கர்த்தாவே, நான் பெலனற்றுப்போனேன்; என்னைக் குணமாக்கும் கர்த்தாவே, என் எலும்புகள் நடுங்க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மேல் இரக்கமாயிரும் கர்த்தாவே, நான் பெலனற்றுப்போனேன்; என்னைக் குணமாக்கும் கர்த்தாவே, என் எலும்புகள் நடுங்க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மிகவும் வியாகுலப்படுகிறது; கர்த்தாவே, எதுவரைக்கும் இரங்காதிருப்ப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ும் கர்த்தாவே, என் ஆத்துமாவை விடுவியும்; உம்முடைய கிருபையினிமித்தம் என்னை இரட்ச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த்தில் உம்மை நினைவுகூர்வதில்லை. பாதாளத்தில் உம்மைத் துதிப்பவன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ெருமூச்சினால் இளைத்துப்போனேன்; இராமுழுவதும் என் கண்ணீரால் என் படுக்கையை மிகவும் ஈரமாக்கி, என் கட்டிலை நனை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ெருமூச்சினால் இளைத்துப்போனேன்; இராமுழுவதும் என் கண்ணீரால் என் படுக்கையை மிகவும் ஈரமாக்கி, என் கட்டிலை நனை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யரத்தினால் என் கண்கள் குழிவிழுந்துபோயிற்று; என் சத்துருக்கள் அனைவர்நிமித்தமும் மங்கிப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ே, நீங்கள் எல்லாரும் என்னைவிட்டு அகன்றுபோங்கள்; கர்த்தர் என் அழுகையின் சத்தத்தைக் கே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ன் விண்ணப்பத்தைக் கேட்டார்; கர்த்தர் என் ஜெபத்தை ஏற்றுக்கொள்ள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கைஞர் எல்லாரும் வெட்கி மிகவும் கலங்கிப்போவார்கள்; அவர்கள் பின்னாகத் திரும்பிச் சடிதியிலே வெட்கப்ப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ಿನ್ನ ಕೋಪದಿಂದ ನನ್ನನ್ನು ಗದರಿಸಬೇಡ; ನಿನ್ನ ಉಗ್ರತೆಯಿಂದ ನನ್ನನ್ನು ದಂಡ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ಕರ್ತನೇ, ನನ್ನ ಮೇಲೆ ದಯವಿಡು; ಯಾಕಂದರೆ ನಾನು ಬಲಹೀನನಾಗಿದ್ದೇನೆ. ಓ ಕರ್ತನೇ, ನನ್ನನ್ನು ಸ್ವಸ್ಥಮಾಡು,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ುಬುಗಳು ತಲ್ಲಣ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ಪ್ರಾಣವು ಸಹ ಬಹಳವಾಗಿ ತಲ್ಲಣಿಸುತ್ತದೆ; ಆದರೆ ಓ ಕರ್ತನೇ, ಇದು ಎಲ್ಲಿಯ ವರೆ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ಹಿಂತಿರುಗಿ ನನ್ನ ಪ್ರಾಣವನ್ನು ತಪ್ಪಿಸಿಬಿಡು. ಹಾ! ನಿನ್ನ ಕರುಣೆಯ ನಿಮಿತ್ತ ನನ್ನನ್ನು 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ರಣದಲ್ಲಿ ನಿನ್ನ ಜ್ಞಾಪಕವಿಲ್ಲ; ಸಮಾಧಿ ಯಲ್ಲಿ ನಿನಗೆ ಉಪಕಾರಸ್ತುತಿ ಮಾಡುವವರ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ರನರಳಿ ದಣಿದಿದ್ದೇನೆ; ಪ್ರತಿ ರಾತ್ರಿಯೂ ನನ್ನ ಕಣ್ಣೀರಿನಿಂದ ಮಂಚವು ತೇಲಾ ಡುತ್ತದೆ. ಹಾಸಿಗೆಯು ಕಣ್ಣೀ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ನೆದು ಹೋ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ುಃಖದಿಂದ ನನ್ನ ಕಣ್ಣು ಬತ್ತಿ ಹೋಗಿದೆ. ನನ್ನ ಸಕಲ ವೈರಿಗಳಿಂದ ಅದು ಡೊಗರುಬಿದ್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ಕ್ರಮ ಮಾಡುವವರೇ, ನನ್ನ ಬಳಿಯಿಂದ ತೊಲ ಗಿರಿ; ಅಳುವ ನನ್ನ ಸ್ವರವನ್ನು ಕರ್ತನು ಕೇಳ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ನನ್ನ ವಿಜ್ಞಾಪನೆಯನ್ನು ಕೇಳಿದ್ದಾನೆ; ಕರ್ತನು ನನ್ನ ಪ್ರಾರ್ಥನೆಯನ್ನು ಅಂಗೀಕ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ಶತ್ರುಗಳೆಲ್ಲರು ನಾಚಿಕೆಪಟ್ಟು ಬಹಳವಾಗಿ ಕಳವಳ ಗೊಳ್ಳಲಿ; ಅವರು ತಿರುಗಿಕೊಂಡು ಕ್ಷಣಮಾತ್ರದಲ್ಲಿ ನಾಚಿಕೆ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2026-10-20T09:17:08Z</dcterms:created>
  <dcterms:modified xsi:type="dcterms:W3CDTF">2026-10-20T09:17:08Z</dcterms:modified>
  <dc:title>ಕೀರ್ತನೆಗಳು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