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கர்த்தர் லிவியாதான் என்னும் நீண்ட பாம்பை, லிவியாதான் என்னும் கோணலான சர்ப்பத்தையே, கடிதும் பெரிதும் பலத்ததுமான தமது பட்டயத்தால் தண்டிப்பார்; சமுத்திரத்தில் இருக்கிற வலுசர்ப்பத்தைக் கொன்றுபோட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ாலத்திலே நல்ல திராட்சரசத்தைத் தரும் திராட்சத்தோட்டமுண்டாயிருக்கும்; அதைக்குறித்துப் பாட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நான் அதைக் காப்பாற்றி, அடிக்கடி அதற்குத் தண்ணீர்ப்பாய்ச்சி, ஒருவரும் அதைச் சேதப்படுத்தாதபடிக்கு அதை இரவும்பகலும் காத்துக்கொள்வ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ம் என்னிடத்தில் இல்லை; முட்செடியையும் நெரிஞ்சிலையும் எனக்கு விரோதமாய் யுத்தத்தில் கொண்டுவருகிறவன் யார்? நான் அவைகள்மேல் வந்து, அவைகளை ஏகமாய்க் கொளுத்திவிடுவே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ல்லாவிட்டால் அவன் என்பெலனைப் பற்றிக்கொண்டு என்னோடே ஒப்புரவாகட்டும், அவன் என்னோடே ஒப்புரவாவ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ாக்கோபு வேர்பற்றி, இஸ்ரவேல் பூத்துக்காய்த்து உலகத்தைப் பலனால் நிரப்பும் நாட்கள் வ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அவனை அடித்தவர்களை அடித்தபோல அவனை அடிக்கிறாரோ? அவர்கள் கொல்லப்படும் கொலையாய் இவன் கொல்லப்படுகிறான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ரீர் ஜனத்தைத் துரத்திவிடுகையில் மட்டாய் அதனோடே வழக்காடுகிறீர்; கொண்டல்காற்றடிக்கிற நாளிலே அவர் தம்முடைய கடுங்காற்றினால் அதை விலக்கிவிடுகி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அதினால் யாக்கோபின் அக்கிரமம் நிக்கிரம்பண்ணப்படும்; தோப்புவிக்கிரகங்களும் சிலைகளும் இனி நிற்காதபடி அவர்கள் பலிபீடங்களின் கல்லுகளையெல்லாம் நொறுக்கப்பட்ட சுண்ணாம்பு கல்லுகளாக்கிவிடும்போது, அவர்களுடைய பாவத்தை அவர் அகற்றுவாரென்பதே அதினால் உண்டாகும் பல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ரணான நகரம் அவாந்தரையாகும், அந்த வாசஸ்தலம் தள்ளுண்டு வனாந்தரத்தைப்போல விட்டுவிடப்பட்டதாயிருக்கும்; கன்றுக்குட்டிகள் அங்கே மேய்ந்து, அங்கே படுத்துக்கொண்டு, அதின் தழைகளைத் தின்ன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 கொப்புகள் உலரும்போது ஒடிந்துபோம்; ஸ்திரீகள் வந்து அவைகளைக் கொளுத்திவிடுவார்கள்; அது உணர்வுள்ள ஜனமல்ல; ஆகையால் அதை உண்டாக்கினவர் அதற்கு இரங்காமலும் அதை உருவாக்கினவர் அதற்குக் கிருபைசெய்யாமலும் இருப்ப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ாலத்திலே, கர்த்தர் ஆற்றங்கரையின் விளைவுதொடங்கி எகிப்தின் நதிமட்டும் போரடிப்பார்; இஸ்ரவேல் புத்திரரே, நீங்கள் ஒவ்வொருவராய்ச் சேர்க்கப்படுவ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க்காலத்திலே பெரிய எக்காளம் ஊதப்படும்; அப்பொழுது அசீரியாதேசத்திலே சிதறடிக்கப்பட்டவர்களும், எகிப்துதேசத்திலே துரத்திவிடப்பட்டவர்களும் வந்து, எருசலேமிலுள்ள பரிசுத்த பர்வதத்திலே கர்த்தரைப் பணிந்துகொள்ளு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ఆ దినమున యెహోవా గట్టిదై గొప్పదై బలమైన తన ఖడ్గము పట్టుకొనును తీవ్రసర్పమైన మకరమును వంకరసర్ప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కరమును ఆయన దండించును సముద్రముమీదనున్న మకరమును సంహర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 దినమున మనోహరమగు ఒక ద్రాక్షవనముండును దానిగూర్చి పాడ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అను నేను దానిని కాపుచేయుచున్నాను ప్రతినిమిషమున నేను దానికి నీరు కట్టుచున్నాను ఎవ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మీదికి రాకుండునట్లు దివారాత్రము దాని కాపాడ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ాయందు క్రోధము లేదు గచ్చపొదలును బలురక్కసి చెట్లును ఒకవేళ నుండిన యెడల యుద్ధము చేయువానివలె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లోనికి వడిగా జొచ్చి తప్పక వాటిని కాల్చివ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ఈలాగున జరుగకుండునట్లు జనులు నన్ను ఆశ్రయింప వలెను నాతో సమాధానపడవలెను వారు నాతో సమాధాన పడ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రాబోవు దినములలోయాకోబు వేరుపారును ఇశ్రా యేలు చిగిర్చి పూయును. వారు భూలోకమును ఫలభరితముగా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ని కొట్టినవారిని ఆయన కొట్టినట్లు ఆయన అతని కొట్టెనా? అతనివలన చంపబడినవారు చంపబడినట్లు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బడెన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నీవు దాని వెళ్లగొట్టినప్పుడు మితముగా దానికి శిక్ష విధించితివి. తూర్పుగాలిని తెప్పించి కఠిన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ుపాను చేత దాని తొలగించితి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ావున యాకోబు దోషమునకు ఈలాగున ప్రాయ శ్చిత్తము చేయబడును ఇదంతయు అతని పాపపరిహారమునకు కలుగు ఫల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ఛిన్నాభిన్నములుగా చేయబడు సున్నపురాళ్లవలె అతడు బలిపీఠపు రాళ్లన్నిటిని కొట్టునప్పుడు దేవతాస్తంభ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ూర్యదేవతా ప్రతిమలు ఇకను మరల లేవ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ప్రాకారముగల పట్టణము నిర్జనమై అడవివలె విడువ బడును విసర్జింపబడిన నివాసస్థలముగా నుండును అక్కడదూడ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సి పండుకొని దాని చెట్లకొమ్మలను తి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ానికొమ్మలు ఎండినవై విరిచివేయబడును స్త్రీలు వచ్చి వాటిని తగలబెట్టుదురు. వారు బుద్ధిగల జనులు క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సృజించినవాడు వారియందు జాలిపడడు. వారిని పుట్టించినవాడు వారికి దయచూ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ఆ దినమున యూఫ్రటీసు నదీప్రవాహము మొదలు కొని ఐగుప్తునదివరకు యెహోవా తన ధాన్య మును త్రొక్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ారా, మీరు ఒకరినొకరు కలిసికొని కూర్చబడ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ఆ దినమున పెద్ద బూర ఊదబడును అష్షూరుదేశములో నశింప సిద్ధమైనవారును ఐగుప్తుదేశ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లివేయబడినవారును,వచ్చెదరు, యెరూషలేములోనున్న పరిశుద్ధపర్వతమున యెహో వాకు నమస్కారము చేయ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2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2026-10-20T01:27:57Z</dcterms:created>
  <dcterms:modified xsi:type="dcterms:W3CDTF">2026-10-20T01:27:57Z</dcterms:modified>
  <dc:title>యెషయా : 27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