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மிஸ்பாவிலே இருக்கும் போது: நம்மில் ஒருவனும் தன் குமாரத்தியைப் பென்யமீனருக்கு விவாகம்பண்ணிக்கொடுப்பதில்லை என்று ஆணையிட்ட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மிஸ்பாவிலே இருக்கும் போது: நம்மில் ஒருவனும் தன் குமாரத்தியைப் பென்யமீனருக்கு விவாகம்பண்ணிக்கொடுப்பதில்லை என்று ஆணையிட்ட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ஜனங்கள் தேவனுடைய வீட்டிற்குப் போய், அங்கே தேவசந்நிதியில் சாயங்காலமட்டும் இருந்து, சத்தமிட்டு, மிகவும் அழுத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கர்த்தாவே, இன்று இஸ்ரவேலில் ஒரு கோத்திரம் குறைந்துபோகத்தக்கதாக இஸ்ரவேலில் இந்தக் காரியம் நேரிட்டது என்ன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கர்த்தாவே, இன்று இஸ்ரவேலில் ஒரு கோத்திரம் குறைந்துபோகத்தக்கதாக இஸ்ரவேலில் இந்தக் காரியம் நேரிட்டது என்ன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ுநாளிலே, ஜனங்கள் காலமே எழுந்திருந்து, அங்கே ஒரு பலிபீடத்தைக் கட்டி, சர்வாங்க தகனபலிகளையும் சமாதான பலிகளையும் செலுத்த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ந்நிதியில் மிஸ்பாவுக்கு வராதவன் நிச்சயமாய்க் கொலை செய்யப்படக்கடவன் என்று அவர்கள் பெரிய ஆணையிட்டிருந்தபடியால், இஸ்ரவேல் புத்திரர்: கர்த்தருடைய சந்நிதியில் சபைகூடினபோது, இஸ்ரவேலுடைய எல்லாக் கோத்திரங்களிலுமிருந்து வராதே போனவர்கள் யார் என்று விசார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ந்நிதியில் மிஸ்பாவுக்கு வராதவன் நிச்சயமாய்க் கொலை செய்யப்படக்கடவன் என்று அவர்கள் பெரிய ஆணையிட்டிருந்தபடியால், இஸ்ரவேல் புத்திரர்: கர்த்தருடைய சந்நிதியில் சபைகூடினபோது, இஸ்ரவேலுடைய எல்லாக் கோத்திரங்களிலுமிருந்து வராதே போனவர்கள் யார் என்று விசார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 தங்கள் சகோதரராகிய பென்யமீனரை நினைத்து, மனஸ்தாபப்பட்டு: இன்று இஸ்ரவேலில் ஒரு கோத்திரம் அறுப்புண்டுபோயிற்ற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 தங்கள் சகோதரராகிய பென்யமீனரை நினைத்து, மனஸ்தாபப்பட்டு: இன்று இஸ்ரவேலில் ஒரு கோத்திரம் அறுப்புண்டுபோயிற்ற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ீந்திருப்பவர்களுக்கு மனைவிகள் கிடைக்கும்படி நாம் அவர்களுக்காக என்னசெய்யலாம்? நம்முடைய குமாரத்திகளில் ஒருத்தியையும் அவர்களுக்குக் கொடுப்பதில்லை என்று நாம் கர்த்தர் மேல் ஆணையிட்டுக்கொண்டோமே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ீந்திருப்பவர்களுக்கு மனைவிகள் கிடைக்கும்படி நாம் அவர்களுக்காக என்னசெய்யலாம்? நம்முடைய குமாரத்திகளில் ஒருத்தியையும் அவர்களுக்குக் கொடுப்பதில்லை என்று நாம் கர்த்தர் மேல் ஆணையிட்டுக்கொண்டோமே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கோத்திரங்களில் மிஸ்பாவிலே கர்த்தருடைய சந்நிதியில் வராதேபோன யாதொருவர் உண்டோ என்று விசாரித்தார்கள்; அப்பொழுது கீலேயாத்திலுள்ள யாபேசின் மனுஷரில் ஒருவரும் பாளயத்தில் சபைகூடினபோது வர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இலக்கம்பார்க்கப்பட்ட போது, கீலேயாத்திலிருக்கிற யாபேசின் குடிகளில் அங்கே ஒருவரும் இருந்த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இலக்கம்பார்க்கப்பட்ட போது, கீலேயாத்திலிருக்கிற யாபேசின் குடிகளில் அங்கே ஒருவரும் இருந்த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சபையார் பலவான்களில் பன்னீராயிரம்பேரை அங்கே அழைத்து: நீங்கள் போய், கீலேயாத்திலுள்ள யாபேசின் குடிகளை ஸ்திரீகளோடும் பிள்ளைகளோடும் பட்டயக்கருக்கினால் வெட்ட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சபையார் பலவான்களில் பன்னீராயிரம்பேரை அங்கே அழைத்து: நீங்கள் போய், கீலேயாத்திலுள்ள யாபேசின் குடிகளை ஸ்திரீகளோடும் பிள்ளைகளோடும் பட்டயக்கருக்கினால் வெட்ட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ஆண்பிள்ளைகளையும், புருஷரை அறிந்த சகல பெண்பிள்ளைகளையும் சங்கரிக்கடவீர்கள் என்று அவர்களுக்குக் கட்டளையிட்டு அனுப்ப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ஆண்பிள்ளைகளையும், புருஷரை அறிந்த சகல பெண்பிள்ளைகளையும் சங்கரிக்கடவீர்கள் என்று அவர்களுக்குக் கட்டளையிட்டு அனுப்ப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கீலேயாத்திலுள்ள யாபேசின் குடிகளிடத்திலே புருஷரை அறியாத நானூறு கன்னிப்பெண்களைக் கண்டு பிடித்து, அவர்களைக் கானான்தேசமான சீலோவிலிருக்கிற பாளயத்திற்குக் கொண்டுவ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கீலேயாத்திலுள்ள யாபேசின் குடிகளிடத்திலே புருஷரை அறியாத நானூறு கன்னிப்பெண்களைக் கண்டு பிடித்து, அவர்களைக் கானான்தேசமான சீலோவிலிருக்கிற பாளயத்திற்குக் கொண்டு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ரிம்மோன் கன்மலையிலிருக்கிற பென்யமீன் புத்திரரோடே பேசவும், அவர்களுக்குச் சமாதானம் கூறவும், சபையார் எல்லாரும் மனுஷரை அனுப்ப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ரிம்மோன் கன்மலையிலிருக்கிற பென்யமீன் புத்திரரோடே பேசவும், அவர்களுக்குச் சமாதானம் கூறவும், சபையார் எல்லாரும் மனுஷரை அனுப்ப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க்காலத்தில் பென்யமீனர் திரும்ப வந்தார்கள்; கீலேயாத்திலிருக்கிற யாபேசின் ஸ்திரீகளில் உயிரோடே வைத்த பெண்களை அவர்களுக்குக் கொடுத்தார்கள்; அப்படிச் செய்தும் அவர்கள் தொகைக்குக் காணாத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க்காலத்தில் பென்யமீனர் திரும்ப வந்தார்கள்; கீலேயாத்திலிருக்கிற யாபேசின் ஸ்திரீகளில் உயிரோடே வைத்த பெண்களை அவர்களுக்குக் கொடுத்தார்கள்; அப்படிச் செய்தும் அவர்கள் தொகைக்குக் காணாத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கோத்திரங்களிலே கர்த்தர் ஒரு பிளப்பை உண்டாக்கினார் என்று ஜனங்கள் பென்யமீனருக்காக மனஸ்தாபப்ப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கோத்திரங்களிலே கர்த்தர் ஒரு பிளப்பை உண்டாக்கினார் என்று ஜனங்கள் பென்யமீனருக்காக மனஸ்தாபப்ப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கோத்திர ஸ்திரீகள் அழிந்தபடியினாலே, மீதியான மற்றப்பேர்களுக்கும் மனைவிகள் கிடைக்கும்படி என்னசெய்யலாம் என்று சபையின் மூப்பரானவர்கள் கேட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கோத்திர ஸ்திரீகள் அழிந்தபடியினாலே, மீதியான மற்றப்பேர்களுக்கும் மனைவிகள் கிடைக்கும்படி என்னசெய்யலாம் என்று சபையின் மூப்பரானவர்கள் கேட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ல் ஒரு கோத்திரம் நிர்மூலமாகாதபடிக்கு, தப்பினவர்களுடைய சுதந்தரம் பென்யமீனுக்கு இருக்கவேண்டுமே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ல் ஒரு கோத்திரம் நிர்மூலமாகாதபடிக்கு, தப்பினவர்களுடைய சுதந்தரம் பென்யமீனுக்கு இருக்கவேண்டுமே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ோ நம்முடைய குமாரத்திகளில் அவர்களுக்குப் பெண்கொடுக்கக் கூடாது; பென்யமீனருக்குப் பெண்கொடுக்கிறவன் சபிக்கப்பட்டவன் என்று, இஸ்ரவேல் புத்திரர் ஆணையிட்டார்களே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ோ நம்முடைய குமாரத்திகளில் அவர்களுக்குப் பெண்கொடுக்கக் கூடாது; பென்யமீனருக்குப் பெண்கொடுக்கிறவன் சபிக்கப்பட்டவன் என்று, இஸ்ரவேல் புத்திரர் ஆணையிட்டார்களே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, இதோ, பெத்தேலுக்கு வடக்கே பெத்தேலிலிருந்து சீகேமுக்குப் போகிற பாதைக்கு கிழக்காகவும் லிபோனாவுக்குத் தெற்காகவும் இருக்கிற சீலோவிலே வருஷந்தோறும் கர்த்தருக்குப் பண்டிகை கொண்டாடப்படுகிறதே என்று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, இதோ, பெத்தேலுக்கு வடக்கே பெத்தேலிலிருந்து சீகேமுக்குப் போகிற பாதைக்கு கிழக்காகவும் லிபோனாவுக்குத் தெற்காகவும் இருக்கிற சீலோவிலே வருஷந்தோறும் கர்த்தருக்குப் பண்டிகை கொண்டாடப்படுகிறதே என்று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, இதோ, பெத்தேலுக்கு வடக்கே பெத்தேலிலிருந்து சீகேமுக்குப் போகிற பாதைக்கு கிழக்காகவும் லிபோனாவுக்குத் தெற்காகவும் இருக்கிற சீலோவிலே வருஷந்தோறும் கர்த்தருக்குப் பண்டிகை கொண்டாடப்படுகிறதே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ென்யமீன் புத்திரரை நோக்கி: நீங்கள் போய், திராட்சத்தோட்டங்களிலே பதிவிரு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ென்யமீன் புத்திரரை நோக்கி: நீங்கள் போய், திராட்சத்தோட்டங்களிலே பதிவிருந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ீலோவின் குமாரத்திகள் கீதவாத்தியத்தோடே நடனம்பண்ணுகிறவர்களாய்ப் புறப்பட்டு வருகிறதை நீங்கள் காணும்போது, திராட்சத்தோட்டங்களிலிருந்து புறப்பட்டு, உங்களில் அவரவர் சீலோவின் குமாரத்திகளில், ஒவ்வொரு பெண்ணைப் பிடித்துப் பென்யமீன் தேசத்திற்குக் கொண்டுபோ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ீலோவின் குமாரத்திகள் கீதவாத்தியத்தோடே நடனம்பண்ணுகிறவர்களாய்ப் புறப்பட்டு வருகிறதை நீங்கள் காணும்போது, திராட்சத்தோட்டங்களிலிருந்து புறப்பட்டு, உங்களில் அவரவர் சீலோவின் குமாரத்திகளில், ஒவ்வொரு பெண்ணைப் பிடித்துப் பென்யமீன் தேசத்திற்குக் கொண்டுபோ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தகப்பன்மாராகிலும், சகோதரராகிலும் எங்களிடத்தில் முறையிட வரும்போது, நாங்கள் அவர்களை நோக்கி: எங்கள் நிமித்தம் அவர்களுக்குத் தயவுசெய்யுங்கள்; நாங்கள் யுத்தம்பண்ணி, அவனவனுக்கு மனைவியை வாங்கிகொடுக்கவில்லை; உங்கள்மேல் குற்றமுண்டாக இப்போது நீங்கள் அவர்களுக்கு மனைவிகளைக் கொடுக்கவும் இல்லை என்போம் என்று சொன்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தகப்பன்மாராகிலும், சகோதரராகிலும் எங்களிடத்தில் முறையிட வரும்போது, நாங்கள் அவர்களை நோக்கி: எங்கள் நிமித்தம் அவர்களுக்குத் தயவுசெய்யுங்கள்; நாங்கள் யுத்தம்பண்ணி, அவனவனுக்கு மனைவியை வாங்கிகொடுக்கவில்லை; உங்கள்மேல் குற்றமுண்டாக இப்போது நீங்கள் அவர்களுக்கு மனைவிகளைக் கொடுக்கவும் இல்லை என்போம் என்று சொன்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தகப்பன்மாராகிலும், சகோதரராகிலும் எங்களிடத்தில் முறையிட வரும்போது, நாங்கள் அவர்களை நோக்கி: எங்கள் நிமித்தம் அவர்களுக்குத் தயவுசெய்யுங்கள்; நாங்கள் யுத்தம்பண்ணி, அவனவனுக்கு மனைவியை வாங்கிகொடுக்கவில்லை; உங்கள்மேல் குற்றமுண்டாக இப்போது நீங்கள் அவர்களுக்கு மனைவிகளைக் கொடுக்கவும் இல்லை என்போம் என்று சொன்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ன்யமீன் புத்திரர் அப்படியே செய்து, நடனம்பண்ணுகிறவர்களிலே தங்கள் தொகைக்குச் சரியான பெண்களை மனைவிகளாகப் பிடித்துக்கொண்டு, தங்கள் சுதந்தரத்திற்குத் திரும்பிப்போய், பட்டணங்களைப் புதுப்பித்துக் கட்டி, அவைகளில் குடிய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ன்யமீன் புத்திரர் அப்படியே செய்து, நடனம்பண்ணுகிறவர்களிலே தங்கள் தொகைக்குச் சரியான பெண்களை மனைவிகளாகப் பிடித்துக்கொண்டு, தங்கள் சுதந்தரத்திற்குத் திரும்பிப்போய், பட்டணங்களைப் புதுப்பித்துக் கட்டி, அவைகளில் குடி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ும் அக்காலத்திலே அவ்விடம் விட்டு அவரவர் தங்கள் கோத்திரத்துக்கும் தங்கள் குடும்பத்துக்கும் போய், அவரவர் தங்கள் சுதந்தரத்தில் சேர்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ும் அக்காலத்திலே அவ்விடம் விட்டு அவரவர் தங்கள் கோத்திரத்துக்கும் தங்கள் குடும்பத்துக்கும் போய், அவரவர் தங்கள் சுதந்தரத்தில் சேர்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ாட்களிலே இஸ்ரவேலில் ராஜா இல்லை; அவனவன் தன்தன் பார்வைக்குச் சரிப்போனபடி செய்துவ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ీయులు తమలో ఎవడును తన కుమార్తెను బెన్యామీనీయుని కియ్యకూడదని మిస్పాలో ప్రమ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్రజలు బేతేలుకు వచ్చి దేవుని సన్ని ధిని సాయంకాలమువరకు కూర్చ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ఇశ్రాయేలీయుల దేవా, నేడు ఇశ్రాయేలీయులలో ఒక గోత్రము లేకపోయెను. ఇది ఇశ్రాయేలీయులకు సం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ంపనేల అని బహుగా ఏడ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ునాడు జనులు వేకువనే లేచి అక్కడ బలిపీఠమును కట్టి దహనబలులను సమాధానబలులను అర్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ప్పుడు ఇశ్రాయేలీయులు ఇశ్రాయేలీయుల గోత్రములన్నిటిలో మిస్పాలో యెహోవా పక్షమున రాకపోయినవారెవ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ారించిరి. ఏలయనగా అట్టివారికి నిశ్చయముగా మరణశిక్ష విధింప వలెనని ఖండితముగా ప్రమాణము చేస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శ్రాయేలీయులు తమ సహోదరులైన బెన్యామీనీయులను గూర్చి పశ్చాత్తాపపడినేడు ఒక గోత్రము ఇశ్రా యేలీయ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కుండ కొట్టివేయబడియున్నద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ిగిలియున్నవారికి భార్యలు దొరుకునట్లు మనము మన కుమార్తెలను వారికి పెండ్లి చేయమని యెహోవా తో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ము చేసితివిుగదా; వారి విషయములో ఏమి చేయ గలము? అని చె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వారు ఇశ్రాయేలీ యుల గోత్రములలో యెహోవా పక్షమున మిస్పాకు రానిది ఏదని విచా ర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మాజమునకుచేరిన యాబేష్గి లాదునుండి సేనలోనికి ఎవడును రాలేదని తేలెను. జన సంఖ్య చేస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బేష్గిలాదు నివాసులలో ఒకడును అక్కడ ఉం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ాబట్టి సమాజపు వారు పరా క్రమవంతులైన పండ్రెండు వేలమంది మనుష్యులను పంపించి మీరు పోయి స్త్రీల న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్లల నేమి యాబేష్గిలాదు నివాసులనందరిని కత్తివాతను హతము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మీరు చేయవలసినదేమనగా, ప్రతి పురుషుని పురుషసంయోగము నెరిగిన ప్రతి స్త్రీని నశింపజేయవల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​యాబేష్గి లాదు నివాసులలో పురుషసంయోగము నెరుగని నాలుగు వందలమంది కన్యలైన స్త్రీలు దొరుకగా క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 మందలి షిలోహులోనున్న సేనలోనికి వారిని తీసికొని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 సర్వసమాజము రిమ్మోను కొండలోనున్న బెన్యా మీనీయులతో మాటలాడుటకును వారిని సమాధానపరచు 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తమానము ప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 వేళను బెన్యా మీనీ యులు తిరిగి వచ్చిరి. అప్పుడు వారు తాము యాబేష్గి లాదు స్త్రీ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్రదుకనిచ్చినవారిని వారికిచ్చి పెండ్లి చేసిరి. ఆ స్త్రీలు వారికి చాలక 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హోవా ఇశ్రాయేలీయుల గోత్రములలో లోపము కలుగజేసి యుండుట జనులు చూచి బెన్యామీనీయుల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శ్చాత్తాప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మాజప్రధానులు బెన్యామీను గోత్రములో స్త్రీలు నశించియుండుట చూచి మిగిలినవారికి భార్యలు దొరుకు 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మేమి చేయుదమని యోచ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శ్రా యేలీయులలోనుండి ఒక గోత్రము తుడిచివేయ బడకుండు నట్లు బెన్యామీనీయులలో తప్పించుకొనిన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ాస్థ్య ముండవలెన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ఇశ్రాయేలీయులలో ఎవడైనను తన కుమార్తెను బెన్యామీనీయునికి ఇచ్చిన యెడల వాడు నిర్మూలము చేయబడ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ము చేసియున్నాము గనుక మనము మన కుమార్తెలను వారికి పెండ్లి చేయకూడ దని చెప్పుకొన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కాగా వారు బెన్యామీనీయు లతో ఇట్లనిరిఇదిగో బేతేలుకు ఉత్తరదిక్కున బేతేలు నుండి షెకెమునకు పో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మార్గమునకు తూర్పుననున్న లెబోనాకు దక్షిణ దిక్కున యెహోవాకు పండుగ ఏటేట షిలోహులో జరుగున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ెన్యామీనీయులన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ీరు వెళ్లి ద్రాక్షతోటలలో మాటుననుండి షిలోహు స్త్రీలు నాట్యమాడువారితో కలిసి నాట్యమాడుటకు బయ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ర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ద్రాక్షతోటలలోనుండి బయలు దేరివచ్చి పెండ్లి చేసికొనుటకు ప్రతివాడును షిలోహు స్త్రీలలో ఒక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ని బెన్యామీనీయుల దేశమునకు పారిపోవ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తరువాత వారి తండ్రులైనను సహో దరులైనను వాదించుటకు మీయొద్దకు వచ్చినయెడల మేము ఆ యుద్ధమును 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లో ప్రతివానికిని పెండ్లికి స్త్రీ దొరకలేదు గనుక ఈ స్త్రీలను దయచేసి మాకియ్యుడి, ఈ సమయ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చ్చినయెడల మీరు అపరాధులగుదురు గనుక మాకిచ్చినట్లుగా ఇయ్యుడని వారితో చెప్పెద మ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​కాగా బెన్యామీనీయులు అట్లు చేసి తమ లెక్క చొప్పున నాట్యమాడిన వారిలోనుండి స్త్రీలను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తీసికొని పోయి తమ స్వాస్థ్యమునకు వెళ్లి పట్టణములను కట్టి వాటిలో నివస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టుపిమ్మట ఇశ్రా యేలీయులలో ప్రతివాడును అక్కడనుండి తమ గోత్ర స్థానములకును కుటుంబములకును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రును అక్కడనుండి బయలుదేరి తమ స్వాస్థ్యములకు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 దినములలో ఇశ్రాయేలీయులకు రాజు లేడు; ప్రతి వాడును తన తన ఇష్టానుసారముగా ప్రవర్తించుచు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2026-10-21T03:00:28Z</dcterms:created>
  <dcterms:modified xsi:type="dcterms:W3CDTF">2026-10-21T03:00:28Z</dcterms:modified>
  <dc:title>న్యాయాధిపతులు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