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லவான்களின் புத்திரரே, கர்த்தருக்கு மகிமையையும் வல்லமையையும் செலுத்துங்கள்; கர்த்தருக்கே அதைச்செலுத்த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ுடைய நாமத்திற்குரிய மகிமையை அவருக்குச் செலுத்துங்கள்; பரிசுத்த அலங்காரத்துடனே கர்த்தரைத் தொழுதுகொள்ள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 தண்ணீர்களின்மேல் இ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டைய சத்தம் தண்ணீர்களின்மேல் தொனிக்கிறது; மகிமையுள்ள தேவன் ழுழங்குகிறார்; கர்த்தர் திரளான தண்ணீர்களின்மேல் இருக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ுடைய சத்தம் வல்லமையுள்ளது; கர்த்தருடைய சத்தம் மகத்துவமுள்ள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சத்தம் கேதுருமரங்களை முறிக்கிறது; கர்த்தர் லீபனோனின் கேதுருமரங்களை முறி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 துள்ளப்பண்ண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ைக் கன்றுக்குட்டிகளைப்போலவும், லீபனோனையும் சீரியோனையும் காண்டாமிருகக் குட்டிகளைப்போலவும் துள்ளப்பண்ண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ம் அக்கினிஜுவாலைகளைப் பிள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ுடைய சத்தம் வனாந்தரத்தை அதிரப்பண்ணும்; கர்த்தர் காதேஸ் வனாந்தரத்தை அதிரப்பண்ணுகி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ுடைய சத்தம் பெண்மான்களை ஈனும்படி செய்து, காடுகளை வெளியாக்கும்; அவருடைய ஆலயத்திலுள்ள யாவரும் அவருடைய மகிமையைப் பிரஸ்தாபிக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் ஜலப்பிரவாகத்தின்மேல் உட்கார்ந்திருக்கிறார்; கர்த்தர் என்றென்றைக்கும் ராஜாவாக வீற்றிருக்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ஜனத்திற்குப் பெலன்கொடுப்பார்; கர்த்தர் தமது ஜனத்திற்குச் சமாதானம் அருளி, அவர்களை ஆசீர்வத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ైవపుత్రులారా, యెహోవాకు ఆరోపించుడి ప్రభావ మహాత్మ్యములను యెహోవాకు ఆరోపించ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నామమునకు చెందవలసిన ప్రభావమును ఆయనకు ఆరోపించుడి ప్రతిష్ఠితములగు ఆభరణములను ధరించుకొని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సాగిలప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స్వరము జలములమీద వినబడుచున్నది మహిమగల దేవుడు ఉరుమువలె గర్జించుచున్నాడు. మహాజలములమీద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చరిం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 స్వరము బలమైనది యెహోవా స్వరము ప్రభావము గల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స్వరము దేవదారు వృక్షములను విరచును యెహోవా లెబానోను దేవదారు వృక్షములను ముక్కలుగా వి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ూడవలె అవి గంతులు వేయునట్లు ఆయన చేయును లెబానోనును షిర్యోనును గురుపోతు పిల్లవలె గంతులు వేయ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 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స్వరము అగ్నిజ్వాలలను ప్రజ్వలింప జేయ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స్వరము అరణ్యమును కదలించును యెహోవా కాదేషు అరణ్యమును కదల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 స్వరము లేళ్ళను ఈనజేయును అది ఆకులు రాల్చును. ఆయన ఆలయములో నున్నవన్నియు ఆయనకే ప్రభా 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 ప్రళయజలములమీద ఆసీనుడాయెను యెహోవా నిత్యము రాజుగా ఆసీనుడై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తన ప్రజలకు బలము ననుగ్రహించును యెహోవా తన ప్రజలకు సమాధానము కలుగజేసి వారి నాశీర్వద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2026-10-20T07:32:58Z</dcterms:created>
  <dcterms:modified xsi:type="dcterms:W3CDTF">2026-10-20T07:32:58Z</dcterms:modified>
  <dc:title>కీర్తనలు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