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 முகத்தைச் சுவர்ப்புறமாகத் திரும்பிக் 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சாயா எசேக்கியாவை நோக்கி: கர்த்தருடைய வார்த்தைக் கே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లలో హిజ్కియాకు మరణకరమైన.... రోగము కలుగగా, ఆమోజు కుమారుడును ప్రవక్త యునైన యెషయా అత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ీవు మరణమవుచున్నావు, బ్రదుకవు గనుక నీవు నీ యిల్లు చక్కబెట్టుకొనుమని యెహోవా సెలవిచ్చుచ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తన ముఖము గోడతట్టు త్రి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యథార్థ హృదయుడనై, సత్యముతో నీ సన్నిధిని నేనెట్లు నడుచు కొంటినో, నీ దృష్టికి అనుకూ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నేనెట్లు జరిగించితినో కృపతో జ్ఞాపకము చేసికొనుమని హిజ్కియా కన్నీళ్లు విడుచుచు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షయా నడిమి శాలలోనుండి అవతలకు వెళ్లకమునుపే యెహోవా వాక్కు అతనికి ప్రత్యక్షమై ఈలాగు సెల 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తిరిగి నా ప్రజలకు అధిపతియైన హిజ్కియా యొద్దకు పోయి అతనితో ఇట్లనుమునీ పితరుడైన దావీద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గు యెహోవా నీకు సెలవిచ్చున దేమనగానీవు కన్నీళ్లు విడుచుట చూచితిని; నీ ప్రార్థన నేనంగీక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ు; నేను నిన్ను బాగుచేసెదను; మూడవ దినమున నీవు యెహోవా మందిరమునకు ఎక్కి పోవ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ంక పదునయిదు సంవత్సరముల ఆయుష్యము నీకిచ్చెదను; మరియు నా నిమిత్తమును నా సేవకుడైన దావీదు నిమిత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పట్టణమును నేను కాపాడుచు, నిన్నును ఈ పట్టణమును అష్షూరు రాజు చేతిలో పడకుండ నేను విడి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ిమ్మట యెషయా అంజూరపుపండ్ల ముద్ద తెప్పించుడని చెప్పగా వారు దాని తెచ్చి కురుపుమీద వేసినతరువాత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గు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నన్ను స్వస్థపరచు ననుటకును, నేను మూడవ దినమున ఆయన మందిరమునకు ఎక్కి పోవుదు ననుటకును సూచన ఏ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జ్కియా యెషయాను అడుగగా యెషయా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తాను సెలవిచ్చిన మాట యెహోవా నెరవేర్చుననుటకు ఆయన దయచేసిన సూచన ఏదనగా, నీడ పదిమెట్లు ము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చెనుగదా? అది పదిమెట్లు వెనుకకు నడిచినయెడల అవ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హిజ్కియా యిట్లనెనునీడ పదిమెట్లు ముందరికి నడుచుట అల్పము గాని నీడ పది గడులు వెనుకకు నడు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వక్తయగు యెషయా యెహో వాను ప్రార్థింపగా ఆయన ఆహాజు గడియారపు పలక మీద పదిమెట్లు ముందరికి నడిచిన నీ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 మెట్లు వెనుకకు తిరిగి పోవునట్ల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కాలమందు బబులోనురాజును బలదాను కుమారుడు నైన బెరోదక్బలదాను హిజ్కియా రోగియైయుండిన సంగతివ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లను కానుకను అతని యొద్దకు 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హిజ్కియా, దూతలు వచ్చినమాట విని వారిని లోపలికిరప్పించి, తన నగరునందేమి రాజ్యమందేమి కలిగిన సమస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ువులలో దేనిని మరుగుచేయక తన పదార్థములుగల కొట్టును, వెండి బంగారములను, గంధవర్గములను, పరిమళ తైల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ుధశాలను, తన పదార్థములలోనున్న సమస్తమును వారికి చ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మ్మట ప్రవక్తయైన యెషయా రాజైన హిజ్కియాయొద్దకు వచ్చిఆ మను ష్యులు ఏమనిరి? నీయొద్దకు ఎక్కడ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? అని అడుగగా హిజ్కియాబబులోనను దూరదేశమునుండి వారువచ్చి యు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యింటిలో వారు ఏమేమి చూచిరని అతడడుగగా హిజ్కియానా పదార్థములలో దేనిని మరుగుచేయక నా యింటి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నేను వారికి చూపించి య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తట యెషయా హిజ్కియాతో ఇట్లనెనుయెహోవా సెలవిచ్చుమాట వి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చ్చు దినములలో ఏమియు మిగులకుండ నీ నగరునందున్న సమస్తమును, నేటివరకు నీ పితరులు సమక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చిపెట్టిన దంతయును బబులోను పట్టణమునకు ఎత్తికొని పోబడునని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రియు నీ గర్భమందు పుట్టిన నీ పుత్రసంతును బబులోనురాజు నగరునందు నపుంసకులగా చేయుటకై వార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ు హిజ్కియానీవు తెలియజేసిన యెహోవా ఆజ్ఞ చొప్పున జరుగుట మేలే; నా దినములలో సమాధానము సత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 యెడల మేలేగదా అని యెషయా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హిజ్కియా చేసిన యితర కార్యములను గూర్చియు, అతని పరాక్రమమంతటిని గూర్చియు, అతడు కొలను త్రవ్వ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ువ వేయించి పట్టణములోనికి నీళ్లు రప్పిం చినదానిని గూర్చియు, యూదారాజుల వృత్తాంతముల గ్రంథ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హిజ్కియా తన పితరులతో కూడ నిద్రించగా అతని కుమారుడైన మనష్షే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2026-10-20T07:53:21Z</dcterms:created>
  <dcterms:modified xsi:type="dcterms:W3CDTF">2026-10-20T07:53:21Z</dcterms:modified>
  <dc:title>2 రాజులు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