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04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ரே என் நேசரே – உ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ரன்பினால் அசைவுறாதிருப்பேன்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முழு மனத்தோடு நன்றி சொல்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கமலர்ந்து நன்றி சொல்வேன்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ூப்பிட்ட நாளில் பதில் தந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துமா வாழ பெலன் தந்தீரே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ரே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ன்னதத்தில் நீர் வாழ்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ிந்தோரைக் கண்ணோக்கிப் பார்க்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ன்பத்தின் நடுவே நட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ரிதமாய் என்னை உயிர்ப்பிக்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ரே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லது கரத்தால் காப்பாற்றின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க்குத்தத்தங்கள் நிறைவேற்றின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ாய் யாவையும் செய்து முடித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ம் உள்ளது உமது அ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ரே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உந்தன் நினைவில் அகமகிழ்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தந்த வெற்றியில் களிகூற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தின் ஏக்கங்கள் மலரச் செய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ய் விட்டு கேட்டதை மறுக்கவ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ரே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8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2026-11-02T01:50:24Z</dcterms:created>
  <dcterms:modified xsi:type="dcterms:W3CDTF">2026-11-02T01:50:24Z</dcterms:modified>
  <dc:title>துதிப் பாடல்கள் : 789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