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ூன்ற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எகிப்தின் ராஜாவாகிய பார்வோனோடும் அவனுடைய திரளான ஜனத்தோடும் நீ சொல்லவேண்டியது என்னவென்றால்: நீ உன் மகத்துவத்திலே யாருக்கு ஒப்பாயிருக்கிற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அசீரியன் லீபனோனிலே அலங்காரக் கொப்புகளோடும், நிழலிடும் தழைகளோடும், வளர்ந்தோங்கிய கேதுரு விருட்சமாயிருந்தான்; அதின் கிளைகளின் தழைகளுக்குள்ளே அதின் நுனிக்கொழுந்து உயர்ந்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்கள் அதைப் பெரிதும், ஆழம் அதை உயர்த்தியும் ஆக்கின; அதின் ஆறுகள் அதின் அடிமரத்தைச் சுற்றிலும் ஓடின; தன் நீர்க்கால்களை வெளியின் விருட்சங்களுக்கெல்லாம் பாயவிட்டது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வெளியின் சகல விருட்சங்களிலும் அது மிகவும் உயர்ந்தது; அது துளிர்விடுகையில் திரளான தண்ணீரினால் அதின் கிளைகள் பெருகி, அதின் கொப்புகள் நீளமாயி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 கொப்புகளில் ஆகாயத்தின் பறவைகளெல்லாம் கூடுகட்டின; அதின் கொப்புகளின்கீழ் வெளியின் மிருகங்களெல்லாம் குட்டிகளைப்போட்டன; பெரிதான சகலஜாதிகளும் அதின் நிழலிலே குடி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தின் வேர் திரளான தண்ணீர்களருகே இருந்ததினால் அது தன் செழிப்பினாலும் தன் கொப்புகளின் நீளத்தினாலும் அலங்கார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டைய வனத்திலுள்ள கேதுருக்கள் அதை மறைக்கக் கூடாதிருந்தது; தேவதாரு விருட்சங்கள் அதின் கொப்புகளுக்குச் சமானமல்ல; அர்மோன் மரங்கள் அதின் கிளைகளுக்கு நிகரல்ல; தேவனுடைய வனத்திலுள்ள ஒரு விருட்சமும் அலங்காரத்திலே அதற்கு ஒப்ப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கிளைகளின் திரளினால் அதை அலங்கரித்தேன்; தேவனுடைய வனமாகிய ஏதேனின் விருட்சங்களெல்லாம் அதின்பேரில் பொறாமைகொ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ாகிய ஆண்டவர் சொல்லுகிறது என்னவென்றால்: அது தன் வளர்த்தியிலே மேட்டிமையாகி, கொப்புகளின் தழைகளுக்குள்ளே தன் நுனிக்கிளையை ஓங்கவிட்டபடியினாலும், அதின் இருதயம் தன் மேட்டிமையினால் உயர்ந்துபோன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அதை ஜாதிகளில் மகா வல்லமையுள்ளவன் கையிலே ஒப்புக்கொடுத்தேன்; அவன் தனக்கு இஷ்டமானபடி அதற்குச் செய்வான்; அதினுடைய அக்கிரமத்தினிமித்தம் அதைத் தள்ளிப்போ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ில் வல்லவராகிய அந்நியதேசத்தார் அதை வெட்டிப்போட்டு, விட்டுப்போனார்கள்; அதின் கொப்புகள் மலைகளின்மேலும் சகல பள்ளத்தாக்குகளிலும் விழுந்தன; அதின் கிளைகள் தேசத்தினுடைய எல்லா ஆள்களினருகே முறிந்தன; பூமியிலுள்ள ஜனங்களெல்லாரும் அதின் நிழலைவிட்டுக் கலைந்த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ுந்துகிடக்கிற அதின்மேல் ஆகாயத்துப் பறவைகளெல்லாம் தாபரித்தன; அதின் கொம்புகளின்மேல் வெளியின் மிருகங்களெல்லாம் தங்கி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ின் ஓரமாய் வளருகிற எந்த விருட்சங்களும் தங்கள் உயரத்தினாலே மேட்டிமைகொள்ளாமலும், தங்கள் கொப்புகளின் தழைக்குள்ளே தங்கள் நுனிக்கிளையை ஓங்கவிடாமலும், தண்ணீரைக் குடிக்கிற எந்த மரங்களும் தங்கள் உயர்த்தியினாலே தங்கள்மேல் நம்பிக்கை வைக்காமலும் இருக்கும் பொருட்டு இப்படிச் செய்வேன்; மனுபுத்திரரின் நடுவே அவர்கள் எல்லாரும் குழியில் இறங்குகிறவர்களோடேகூட மரணத்துக்கு ஒப்புக்கொடுக்கப்பட்டு, பூமியின் தாழ்விடங்களில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சொல்லுகிறது என்னவென்றால்: அவன் பாதாளத்தில் இறங்குற நாளில் புலம்பலை வருவித்தேன்; நான் அவனிமித்தம் ஆழத்தை மூடிப்போட்டு, திரளான தண்ணீர்கள் ஓடாதபடிக்கு அதின் ஆறுகளை அடைத்து, அதினிமித்தம் லீபனோனை இருளடையப்பண்ணினேன்; வெளியின் விருட்சங்களெல்லாம் அவனிமித்தம் பட்டுப்போய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னைக் குழியில் இறங்குகிறவர்களோடேகூடப் பாதாளத்தில் இறங்கப்பண்ணுகையில், அவன் விழுகிற சத்தத்தினால் ஜாதிகளை அதிரப்பண்ணினேன்; அப்பொழுது பூமியின் தாழ்விடங்களில் ஏதேனின் விருட்சங்களும், லீபனோனின் மேன்மையான சிறந்த விருட்சங்களும், தண்ணீர் குடிக்கும் சகல மரங்களும் ஆறுதல் அடைந்த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ோடேகூட இவர்களும் ஜாதிகளின் நடுவே அவன் நிழலில் குடியிருந்து அவனுக்குப் புயபலமாயிருந்தவர்களும், பட்டயத்தால் வெட்டுண்டவர்களண்டையிலே பாதாளத்தில் இறங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ப்பட்ட மகிமையிலும் மகத்துவத்திலும் ஏதேனின் விருட்சங்களில் நீ எதற்கு ஒப்பானவன்? ஏதேனின் விருட்சங்களோடே நீயும் பூமியின் தாழ்விடங்களில் இறக்கப்பட்டு, பட்டயத்தாலே வெட்டுண்டவர்களோடேகூட விருத்தசேதனமில்லாதவர்களின் நடுவிலே கிடப்பாய்; பார்வோனும் அவன் கூட்டமும் இதுவே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ির্বাসনের এগারোতম বছরের তৃতীয় মাসের প্রথম দিনে প্রভুর এই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এই কথাগুলি মিশরের রাজা ফরৌণ ও তার প্রজাদের গিয়ে বল|“‘তুমি এত মহান! তোম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ার তুলনা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শূরীয় হল লিবানোনের একটি এরস বৃক্ষের মত|তার শাখাসকল সুন্দর, ঘন ছায়া বিশিষ্ট আর দৈর্য়্ঘে 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ম্বা হওয়ায তার মাথা ছিল মেঘের মধ্য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জলে সেই গাছের বৃদ্ধি হত| গভীর নদী সেই বৃক্ষকে আরো লম্বা করেছিল| যেখানে বৃক্ষটি রোপণ করা হ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ায়গারই কাছাকাছি নদীটি বয়ে যেত| এবং নদীটির সেই ভাগ থেকে ছোট ছোট জলধারা ঐ জমির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গুলির কাছে বয়ে য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সেই বৃক্ষ ক্ষেত্রের অন্যান্য বৃক্ষের চেয়ে উচ্চতায় লম্বা ছিল| আর তাতে অনেক শাখাও জন্ম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জলও ছিল তাই গাছের শাখাগুলি ছড়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কাশের সমস্ত পাখি সেই গাছের ডালে বাসা বাঁধল| আর মাঠের সমস্ত পশু সেই শাখার তলায় সন্তান প্রসব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মহান জাতি সেই গাছের ছায়ায় বাস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বৃক্ষ অতি সুন্দর, অতি বৃহত্‌ ও লম্বা ডাল যুক্ত ছিল| তার মূলগুলি প্রচুর জলও পে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মনকি ঈশ্বরের বাগানের এরস বৃক্ষও এত বড় ছিল না| দেবদারু গাছেরও এতগুলো শাখা ছিল না| এমনকি অম্ম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ক্ষেরও এত শাখা ছিল না| ঈশ্বরের বাগানের কোন বৃক্ষই এত সুন্দর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াকে অনেক শাখা বিশিষ্ট ও সুন্দর করলাম| এই দেখে, এদনের বৃক্ষগুলি, যেগুলি ঈশ্বরের বাগানে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র্ষান্বিত হয়ে উঠল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প্রভু আমার সদাপ্রভু এই কথা বলেন: “সেই গাছ বড় হল, তার মাথা মেঘ ছুঁলো আর তা এত উঁচু ব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গর্ব হ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জন্য আমি একজন শক্তিশালী রাজার হাতে সেই বৃক্ষের ওপর নিয়ন্ত্রণভার দিলাম| সেই শাসক তার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জন্য সেই বৃক্ষকে শাস্তি দিল| আমি সেই বৃক্ষকে আমার উদ্য়ান থেকে তুলে ফেল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দেশীরা পৃথিবীর ভয়ঙ্কর লোকরা তা কেটে তার শাখাগুলি পাহাড়ে ও উপত্যকায় ছড়িয়ে দিল| তার ভাঙ্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লগুলি সেই দেশের মধ্য দিয়ে প্রবাহিত নদী ভাসিযে নিয়ে গেল| সেই গাছের তলায় আর ছায়া না থাকায়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পরিত্যা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খন সেই পতিত বৃক্ষে পাখিরা বাস করে; বন্য পশুরা তার পতিত শাখাগুলি মাড়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এখন, জলের ধারের আর কোন গাছ ঐরকম বড়াই করবে না| তারা আর মেঘ পর্য়ন্ত পৌঁছাতে চাইবে না| য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ক্ষ জল পান করে, তাদের কেউ আর লম্বা বলে বড়াই করবে না| কারণ তারা সবাই মৃত্যুর জন্য নিরূপিত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শিওলে চলে যাবে| অন্যরা, যারা মৃত্যুর পরে অগাধ গর্তে নেমেছে তাদের সঙ্গে তারা যোগ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আমার সদাপ্রভু এই কথাগুলি বলেন, “সেই দিন যখন সেই বৃক্ষ শিওলে গেল, আমি লোকদের কাঁ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কে গভীর সমুদ্র দ্বারা ঢেকে ফেললাম, নদীগুলির প্রবাহ বন্ধ করে দিলাম যাতে জল আর প্রবাহিত হত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আমি লিবানোনকে তার জন্য শোক করালাম, অন্য সব গাছগুলো বড় গাছটির জন্য দুঃখে অসুস্থ হয়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সেই বৃক্ষের পতন ঘটালাম আর জাতিগণ তার পতনের শব্দে ভয়ে কেঁপে উঠল| আমি সেই বৃক্ষকে মৃত্য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পাঠালাম যেন তা গিয়ে, যারা পাতালে প্রবেশ করেছে এমন সব লোকের সঙ্গে যোগ দিতে পারে| অতীতে, এদ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গাছ, লিবানোনের সর্বোত্‌কৃষ্টরা সেই জল পান করত| সেই সমস্ত বৃক্ষ অগাধ গহবরে শান্তি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্যাঁ, বড় বৃক্ষটির সঙ্গে ঐ বৃক্ষরাও মৃত্যুর স্থানে নেমে গেল| তারা যুদ্ধে নিহত লোকেদের সাথে য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 সেই বড় বৃক্ষটি অন্য বৃক্ষদের বলবান করল| ঐ বৃক্ষগুলি জাতিগণের মধ্যে বড় বৃক্ষের ছায়ায়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হে মিশর, এদনে অনেক বড় ও বলবান বৃক্ষ ছিল| তার মধ্যে কোন বৃক্ষটির সঙ্গে আমি তোমার তুলনা কর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বাই অতল গহবরে চলে গেছে এবং তুমিও পাতালে ঐ বিদেশীদেরসঙ্গে যোগ দেবে| তুমিও সেখানে যুদ্ধে 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মধ্যে পড়ে থাকবে|“হ্যাঁ, ফরৌণের প্রতি এটা ঘটবে আর তা ঘটবে তার সঙ্গে থাকা লোকের ওপর!”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দাপ্রভুই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2026-10-21T11:17:36Z</dcterms:created>
  <dcterms:modified xsi:type="dcterms:W3CDTF">2026-10-21T11:17:36Z</dcterms:modified>
  <dc:title>যিহিষ্কেল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