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ஆலயத்திற்குப் போவோம் வாருங்கள் என்று எனக்கு அவர்கள் சொன்னபோது மகிழ்ச்சியாயிருந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ே, உன் வாசல்களில் எங்கள் கால்கள் நிற்கல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் இசைவிணைப்பான நகரமாய்க் கட்டப்பட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இஸ்ரவேலுக்குச் சாட்சியாகக் கர்த்தருடைய ஜனங்களாகிய கோத்திரங்கள் கர்த்தரின் நாமத்தை ஸ்தோத்திரிப்பதற்குப் 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தாவீதின் வம்சத்தாருடைய சிங்காசனங்களாகிய நியாயாசனங்கள் வைக்க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ன் சமாதானத்துக்காக வேண்டிக்கொள்ளுங்கள்; உன்னை நேசிக்கிறவர்கள் சுகித்திருப்ப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அலங்கத்திற்குள்ளே சமாதானமும், உன் அரமனைகளுக்குள்ளே சுகமும் இ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்நிமித்தமும் என் சிநேகிதர் நிமித்தமும் உன்னில் சமாதானம் இருப்பதாக என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தேவனாகிய கர்த்தரின் ஆலயத்தினிமித்தம் உனக்கு நன்மையுண்டாகத் தே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ખુશી છે કે જ્યારે તેઓ મને કહ્યું, અમને યહોવાના મંદિરમાં જ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મારા પગ તારી દરવાજા , હે યરૂશાલેમ અંદર ઊભા રહેશે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રૂશાલેમમાં એક શહેર છે કે કોમ્પેક્ટ મળીને છે, કારણ કે બંધાવી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્યાં જાતિઓ ઉપર જાય છે, યહોવાનો જાતિઓ, ઇઝરાયેલ જુબાની કહ્યું , ભગવાન ના નામ સહી આભાર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ં ચુકાદો તાજના , ડેવિડ હાઉસ ઓફ તાજના સુયોજિ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રૂશાલેમના શાંતિ માટે પ્રાર્થના : તેઓ છે કે પ્રેમ તને સફળ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ાંતિ તારી દિવાલો અંદર હોઇ શકે છે, અને તારા મહેલો અંદર સમૃદ્ધ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ભાઈઓ અને સાથીદાર ' કરતો હવે હું કહી કરશે , શાંતિ તને અંદર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આપણા દેવ મંદિરના કારણ કે હું તારી સારી લેવી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2026-10-21T08:49:51Z</dcterms:created>
  <dcterms:modified xsi:type="dcterms:W3CDTF">2026-10-21T08:49:51Z</dcterms:modified>
  <dc:title>ગીતશાસ્ત્ર : 122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