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ஞானமுள்ள ராஜா துன்மார்க்கரைச் சிதறடித்து, அவர்கள்மேல் உருளையை உருட்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ஷனுடைய ஆவி கர்த்தர் தந்த தீபமாயிருக்கிறது; அது உள்ளத்திலுள்ளவைகளையெல்லாம் ஆராய்ந்துபார்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யையும் சத்தியமும் ராஜாவைக் காக்கும்; தயையினாலே தன் சிங்காசனத்தை நிற்கப்பண்ண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ாலிபரின் அலங்காரம் அவர்கள் பராக்கிரமம்; முதிர்வயதானவர்களின் மகிமை அவர்கள் நர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யத்தின் தழும்புகளும் உள்ளத்தில் உறைக்கும் அடிகளும், பொல்லாதவனை அழுக்கறத் துட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யத்தின் தழும்புகளும் உள்ளத்தில் உறைக்கும் அடிகளும், பொல்லாதவனை அழுக்கறத் துட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ராட்சரசம் பரியாசஞ்செய்யும், மதுபானம் அமளிபண்ணும்; அதினால் மயங்குகிற ஒருவனும் ஞானவான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உறுக்குதல் சிங்கத்தின் கெர்ச்சிப்புக்குச் சமானம்; அவனைக் கோபப்படுத்துகிறவன் தன் பிராணனுக்கே துரோகஞ்செய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க்குக்கு விலகுவது மனுஷனுக்கு மேன்மை; மூடனானவன் எவனும் அதிலே தலையிட்டுக்கொள்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 குளிருகிறதென்று உழமாட்டான், அறுப்பிலே பிச்சைகேட்டாலும் அவனுக்கு ஒன்றுங்கிடைய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இருதயத்திலுள்ள யோசனை ஆழமான தண்ணீர்போலிருக்கிறது; புத்திமானோ அதை மொண்டெட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் பெரும்பாலும் தங்கள் தயாளத்தைப் பிரசித்தப்படுத்துவார்கள்; உண்மையான மனுஷனைக் கண்டுபிடிப்ப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் தன் உத்தமத்திலே நடக்கிறான்; அவனுக்குப் பிறகு அவன் பிள்ளைகளும் பாக்கியவான்களா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ாசனத்தில் வீற்றிருக்கும் ராஜா தன் கண்களினால் சகல பொல்லாப்பையும் சிதறப்பண்ண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ச் சுத்தமாக்கினேன், என் பாவமறத் துப்புரவானேன் என்று சொல்லத்தக்க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வ்வேறான நிறைகல்லும், வெவ்வேறான மரக்காலும் ஆகிய இவ்விரண்டும் கர்த்தருக்கு அருவருப்பானவை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யானாலும், அதின் செய்கை சுத்தமோ செம்மையோ என்பது, அதின் நடக்கையினால் விளங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ட்கிற காதும், காண்கிற கண்ணும் ஆகிய இவ்விரண்டையும் கர்த்தர் உண்டாக்க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க்கத்தை விரும்பாதே, விரும்பினால் தரித்திரனாவாய்; கண் விழித்திரு, அப்பொழுது ஆகாரத்தினால் திருப்தியா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க்கத்தை விரும்பாதே, விரும்பினால் தரித்திரனாவாய்; கண் விழித்திரு, அப்பொழுது ஆகாரத்தினால் திருப்தியா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ள்ளுகிறவன்: நல்லதல்ல, நல்லதல்ல என்பான்; போய்விட்டபின்போ மெச்சிக்கொள்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ள்ளுகிறவன்: நல்லதல்ல, நல்லதல்ல என்பான்; போய்விட்டபின்போ மெச்சிக்கொள்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ொன்னும் மிகுதியான முத்துக்களும் உண்டு; அறிவுள்ள உதடுகளோ விலையுயர்ந்த இரத்தி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னுக்காகப் பிணைப்பட்டவனுடைய வஸ்திரத்தை எடுத்துக்கொள்; அந்நிய ஸ்திரீயினிமித்தம் அவன் கையில் ஈடு வாங்கிக்கொ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னுக்காகப் பிணைப்பட்டவனுடைய வஸ்திரத்தை எடுத்துக்கொள்; அந்நிய ஸ்திரீயினிமித்தம் அவன் கையில் ஈடு வாங்கிக்கொ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ஞ்சனையினால் வந்த போஜனம் மனுஷனுக்கு இன்பமாயிருக்கும்; பின்போ அவனுடைய வாய் பருக்கைக் கற்களால் நிரப்ப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ோசனையினால் எண்ணங்கள் ஸ்திரப்படும்; நல்யோசனை செய்து யுத்தம்பண்ண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ற்றிக்கொண்டு திரிகிறவன் இரகசியங்களை வெளிப்படுத்துவான்; ஆதலால் தன் உதடுகளினால் அலப்புகிறவனோடே கலவ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ையும் தன் தாயையும் தூஷிக்கிறவனுடைய தீபம் காரிருளில் அணைந்த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ம்பத்திலே துரிதமாகக் கிடைத்த சுதந்தரம் முடிவிலே ஆசீர்வாதம் பெற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மைக்குச் சரிக்கட்டுவேன் என்று சொல்லாதே; கர்த்தருக்குக் காத்திரு, அவர் உன்னை இரட்ச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வ்வேறான நிறைகற்கள் கர்த்தருக்கு அருவருப்பானவைகள்; கள்ளத்தராசு நல்லத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லே மனுஷருடைய நடைகள் வாய்க்கும்; ஆகையால் மனுஷன் தன் வழியை அறிந்துகொள்வதெப்படி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ிசுத்தமானதை விழுங்குகிறதும், பொருத்தனை செய்தபின்பு யோசிக்கிறதும், மனுஷனுக்குக் கண்ணிய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ജ്ഞാനമുള്ള രാജാവു ദുഷ്ടന്മാരെ പേറ്റിക്കളയുന്നു; അവരുടെ മേൽ അവൻ മെതിവണ്ടി ഉരു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നുഷ്യന്റെ ആത്മാവു യഹോവയുടെ ദീപം; അതു ഉദരത്തിന്റെ അറകളെ ഒക്കെയും ശോധന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യയും വിശ്വസ്തതയും രാജാവിനെ കാക്കുന്നു; ദയകൊണ്ടു അവൻ തന്റെ സിംഹാസനത്തെ ഉറ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ൌവനക്കാരുടെ ശക്തി അവരുടെ പ്രശംസ; വൃദ്ധന്മാരുടെ നര അവരുടെ ഭൂഷ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ഉദരത്തിന്റെ അറകളിലേക്കു ചെല്ലുന്ന തല്ലും പൊട്ടിപ്പോകത്തക്ക അടിയും ദോഷ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ച്ചുവാര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ീഞ്ഞു പരിഹാസിയും മദ്യം കലഹക്കാരനും ആകുന്നു; അതിനാൽ ചാഞ്ചാടി നടക്കുന്ന ആരും ജ്ഞാനിയ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ാജാവിന്റെ ഭീഷണം സിംഹഗർജ്ജനം പോലെ; അവനെ കോപിപ്പിക്കുന്നവൻ തന്റെ പ്രാണനോടു ദ്രോഹ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്യവഹാരം ഒഴിഞ്ഞിരിക്കുന്നതു പുരുഷന്നു മാനം; എന്നാൽ ഏതു ഭോഷനും ശണ്ഠക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ടിയൻ ശീതംനിമിത്തം ഉഴാതിരിക്കുന്നു; കൊയ്ത്തുകാലത്തു അവൻ ഇരക്കും; ഒന്നും കിട്ട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നുഷ്യന്റെ ഹൃദയത്തിലെ ആലോചന ആഴമുള്ള വെള്ളം; വിവേകമുള്ള പുരുഷനോ അതു കോരി എ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ിക്ക മനുഷ്യരും തങ്ങളോടു ദയാലുവായ ഒരുത്തനെ കാണും; എന്നാൽ വിശ്വസ്തനായ ഒരുത്തനെ ആർ കണ്ടെത്ത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രമാർത്ഥതയിൽ നടക്കുന്നവൻ നീതിമാൻ; അവന്റെ ശേഷം അവന്റെ മക്കളും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്യായാസനത്തിൽ ഇരിക്കുന്ന രാജാവു തന്റെ കണ്ണുകൊണ്ടു സകലദോഷത്തെയും പേറ്റ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എന്റെ ഹൃദയത്തെ ശുദ്ധീകരിച്ചു പാപം ഒഴിഞ്ഞു നിർമ്മലനായിരിക്കുന്നു എന്നു ആർക്കു പറയ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ണ്ടുതരം തൂക്കവും രണ്ടുതരം അളവും രണ്ടും ഒരുപോലെ യഹോവെക്കു വെറു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ബാല്യത്തിലെ ക്രിയകളാൽ തന്നേ ഒരുത്തന്റെ പ്രവൃത്തി വെടിപ്പും നേരുമുള്ളതാകുമോ എന്നു അറിയ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േൾക്കുന്ന ചെവി, കാണുന്ന കണ്ണു, ഇവ രണ്ടും യഹോവ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രിദ്രനാകാതെയിരിക്കേണ്ടതിന്നു നിദ്രാപ്രിയനാകരുതു; നീ കണ്ണു തുറക്ക; നിനക്കു വേണ്ടുവോളം ആഹ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ിലെക്കു വാങ്ങുന്നവൻ ചീത്തചീത്ത എന്നു പറയുന്നു; വാങ്ങി തന്റെ വഴിക്കു പോകുമ്പോഴേ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ൊന്നും അനവധി മുത്തുകളും ഉണ്ടല്ലോ; പരിജ്ഞാനമുള്ള അധരങ്ങളോ വിലയേറിയ ആഭര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യന്നു വേണ്ടി ജാമ്യം നില്ക്കുന്നവന്റെ വസ്ത്രം എടുത്തുകൊൾക; അന്യജാതിക്കാരന്നു വേണ്ടി ഉത്തരവാദ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വനോടു പണയം വാങ്ങ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്യാജത്താൽ നേടിയ ആഹാരം മനുഷ്യന്നു മധുരം; പിന്നത്തേതിലോ അവന്റെ വായിൽ ചരൽ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ഉദ്ദേശങ്ങൾ ആലോചനകൊണ്ടു സാധിക്കുന്നു; ആകയാൽ ഭരണസാമർത്ഥ്യത്തോടെ യുദ്ധ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ുണയനായി നുടക്കുന്നവൻ രഹസ്യം വെളിപ്പെടുത്തുന്നു; ആകയാൽ വിടുവായനോടു ഇടപെ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രെങ്കിലും അപ്പനെയോ അമ്മയെയോ ദുഷിച്ചാൽ അവന്റെ വിളക്കു കൂരിരുട്ടിൽ കെട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ഒരു അവകാശം ആദിയിൽ ബദ്ധപ്പെട്ടു കൈവശമാക്കാം; അതിന്റെ അവസാനമോ അനുഗ്രഹിക്കപ്പെട്ട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ദോഷത്തിന്നു പ്രതികാരം ചെയ്യുമെന്നു നീ പറയരുതു; യഹോവയെ കാത്തിരിക്ക; അവൻ നിന്ന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രണ്ടുതരം തൂക്കം യഹോവെക്കു വെറുപ്പു; കള്ളത്തുലാസും കൊള്ള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നുഷ്യന്റെ ഗതികൾ യഹോവയാൽ നിയമിക്കപ്പെടുന്നു; പിന്നെ മനുഷ്യന്നു തന്റെ വഴി എങ്ങനെ ഗ്രഹിക്ക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ഇതു നിവേദിതം” എന്നു തത്രപ്പെട്ടു നേരുന്നതും നേർന്നശേഷം നിരൂപിക്കുന്നതും മനുഷ്യന്നു ഒരു കണ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സദൃശവാക്യങ്ങൾ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