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வழியே கடந்துவருகிற மனுஷர், வழியிலே கிடக்கிற பிரேதத்தையும், பிரேதத்தண்டையிலே நிற்கிற சிங்கத்தையும் கண்டு, கிழவனான தீர்க்கதரிசி குடியிருந்த பட்டணத்திலே வந்து சொன்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வழியே கடந்துவருகிற மனுஷர், வழியிலே கிடக்கிற பிரேதத்தையும், பிரேதத்தண்டையிலே நிற்கிற சிங்கத்தையும் கண்டு, கிழவனான தீர்க்கதரிசி குடியிருந்த பட்டணத்திலே வந்து சொன்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குமாரரை நோக்கி: எனக்குக் கழுதையின்மேல் சேணம்வைத்துக் கொடுங்கள் என்றான்; அவர்கள் சேணம் வைத்துக் கொடு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போய், வழியிலே கிடக்கிற அவன் பிரேதத்தையும், பிரேதத்தண்டையிலே கழுதையும் சிங்கமும் நிற்கிறதையும் கண்டான்; அந்தச் சிங்கம் பிரேதத்தைத் தின்னவுமில்லை, கழுதையை முறித்துப்போடவ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போய், வழியிலே கிடக்கிற அவன் பிரேதத்தையும், பிரேதத்தண்டையிலே கழுதையும் சிங்கமும் நிற்கிறதையும் கண்டான்; அந்தச் சிங்கம் பிரேதத்தைத் தின்னவுமில்லை, கழுதையை முறித்துப்போடவ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ிழவனான அந்தத் தீர்க்கதரிசி தேவனுடைய மனுஷனின் பிரேதத்தை எடுத்து, அதைக் கழுதையின்மேல் வைத்து, அதற்காகத் துக்கங்கொண்டாடவும் அதை அடக்கம்பண்ணவும், அதைத் தன் பட்டணத்திற்குக் கொண்டுவ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ிழவனான அந்தத் தீர்க்கதரிசி தேவனுடைய மனுஷனின் பிரேதத்தை எடுத்து, அதைக் கழுதையின்மேல் வைத்து, அதற்காகத் துக்கங்கொண்டாடவும் அதை அடக்கம்பண்ணவும், அதைத் தன் பட்டணத்திற்குக் கொண்டுவ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ிழவனான அந்தத் தீர்க்கதரிசி தேவனுடைய மனுஷனின் பிரேதத்தை எடுத்து, அதைக் கழுதையின்மேல் வைத்து, அதற்காகத் துக்கங்கொண்டாடவும் அதை அடக்கம்பண்ணவும், அதைத் தன் பட்டணத்திற்குக் கொண்டுவந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பிரேதத்தைத் தன்னுடைய கல்லறையிலே வைத்தான். அவனுக்காக: ஐயோ, என் சகோதரனே என்று புலம்பி, துக்கங்கொண்டாட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பிரேதத்தைத் தன்னுடைய கல்லறையிலே வைத்தான். அவனுக்காக: ஐயோ, என் சகோதரனே என்று புலம்பி, துக்கங்கொண்டாட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ை அடக்கம்பண்ணினபின்பு, அவன் தன் குமாரரை நோக்கி: நான் மரிக்கும்போது, தேவனுடைய மனுஷன் அடக்கம்பண்ணப்பட்ட கல்லறையிலே என்னையும் நீங்கள் அடக்கம்பண்ணி, அவன் எலும்புகளண்டையிலே என் எலும்புகளையும் வைய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ை அடக்கம்பண்ணினபின்பு, அவன் தன் குமாரரை நோக்கி: நான் மரிக்கும்போது, தேவனுடைய மனுஷன் அடக்கம்பண்ணப்பட்ட கல்லறையிலே என்னையும் நீங்கள் அடக்கம்பண்ணி, அவன் எலும்புகளண்டையிலே என் எலும்புகளையும் வை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பெத்தேலில் இருக்கிற பலிபீடத்திற்கும், சமாரியாவின் பட்டணங்களில் இருக்கிற மேடைகளாகிய சகல கோவில்களுக்கும் விரோதமாகக் கூறின கர்த்தருடைய வார்த்தை நிச்சயமாய் நிறைவேற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பெத்தேலில் இருக்கிற பலிபீடத்திற்கும், சமாரியாவின் பட்டணங்களில் இருக்கிற மேடைகளாகிய சகல கோவில்களுக்கும் விரோதமாகக் கூறின கர்த்தருடைய வார்த்தை நிச்சயமாய் நிறைவேறு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ரொபெயாமின் வீட்டாரை பூமியின்மேல் வைக்காமல் அதம்பண்ணி அழிக்கும்படியாக இந்தக் காரியம் அவர்களுக்குப் பாவம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ொபெயாம் தூபங்காட்ட பலிபீடத்தண்டையிலே நிற்கையில், இதோ, தேவனுடைய மனுஷன் ஒருவன் கர்த்தருடைய வார்த்தையின்படியே, யூதாவிலிருந்து பெத்தேலுக்கு வ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ொபெயாம் தூபங்காட்ட பலிபீடத்தண்டையிலே நிற்கையில், இதோ, தேவனுடைய மனுஷன் ஒருவன் கர்த்தருடைய வார்த்தையின்படியே, யூதாவிலிருந்து பெத்தேலுக்கு வந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ைய தினம் அவன் ஒரு அடையாளத்தையும் சொல்லி, இதோ, இந்தப் பலிபீடம் வெடித்து, அதின்மேலுள்ள சாம்பல் கொட்டுண்டுபோம்; கர்த்தர் உரைத்ததற்கு இதுவே அடையாள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ைய தினம் அவன் ஒரு அடையாளத்தையும் சொல்லி, இதோ, இந்தப் பலிபீடம் வெடித்து, அதின்மேலுள்ள சாம்பல் கொட்டுண்டுபோம்; கர்த்தர் உரைத்ததற்கு இதுவே அடையாள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மனுஷன் கர்த்தருடைய வார்த்தையால் குறித்திருந்த அடையாளத்தின்படியே பலிபீடம் வெடித்து, சாம்பல் பலிபீடத்திலிருந்து கொட்டுண்டுபோ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மனுஷன் கர்த்தருடைய வார்த்தையால் குறித்திருந்த அடையாளத்தின்படியே பலிபீடம் வெடித்து, சாம்பல் பலிபீடத்திலிருந்து கொட்டுண்டுபோ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ா, தேவனுடைய மனுஷனுக்குப் பிரதியுத்தரமாக: நீ உன் தேவனாகிய கர்த்தருடைய சமுகத்தை நோக்கி வேண்டிக்கொண்டு, என் கை முன் போலிருக்கும்படிக்கு எனக்காக விண்ணப்பம்பண்ணவேண்டும் என்றான்; அப்பொழுது தேவனுடைய மனுஷன் கர்த்தருடைய சமுகத்தை நோக்கி வருந்தி விண்ணப்பம் செய்தான், ராஜாவின் கை முன்னிருந்தபடி சீர்ப்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ா, தேவனுடைய மனுஷனுக்குப் பிரதியுத்தரமாக: நீ உன் தேவனாகிய கர்த்தருடைய சமுகத்தை நோக்கி வேண்டிக்கொண்டு, என் கை முன் போலிருக்கும்படிக்கு எனக்காக விண்ணப்பம்பண்ணவேண்டும் என்றான்; அப்பொழுது தேவனுடைய மனுஷன் கர்த்தருடைய சமுகத்தை நோக்கி வருந்தி விண்ணப்பம் செய்தான், ராஜாவின் கை முன்னிருந்தபடி சீர்ப்பட்ட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ா, தேவனுடைய மனுஷனுக்குப் பிரதியுத்தரமாக: நீ உன் தேவனாகிய கர்த்தருடைய சமுகத்தை நோக்கி வேண்டிக்கொண்டு, என் கை முன் போலிருக்கும்படிக்கு எனக்காக விண்ணப்பம்பண்ணவேண்டும் என்றான்; அப்பொழுது தேவனுடைய மனுஷன் கர்த்தருடைய சமுகத்தை நோக்கி வருந்தி விண்ணப்பம் செய்தான், ராஜாவின் கை முன்னிருந்தபடி சீர்ப்ப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ராஜா தேவனுடைய மனுஷனை நோக்கி: நீ என்னோடேகூட வீட்டுக்கு வந்து இளைப்பாறு; உனக்கு வெகுமானம் தருவ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ராஜா தேவனுடைய மனுஷனை நோக்கி: நீ என்னோடேகூட வீட்டுக்கு வந்து இளைப்பாறு; உனக்கு வெகுமானம் தருவ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மனுஷன் ராஜாவை நோக்கி: நீர் எனக்கு உம்முடைய வீட்டில் பாதி கொடுத்தாலும், நான் உம்மோடே வருவதில்லை, இந்த ஸ்தலத்தில் அப்பம் புசிப்பதுமில்லை, தண்ணீர் குடிப்பத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மனுஷன் ராஜாவை நோக்கி: நீர் எனக்கு உம்முடைய வீட்டில் பாதி கொடுத்தாலும், நான் உம்மோடே வருவதில்லை, இந்த ஸ்தலத்தில் அப்பம் புசிப்பதுமில்லை, தண்ணீர் குடிப்பதும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 நீ அப்பம் புசியாமலும், தண்ணீர் குடியாமலும், போனவழியாய்த் திரும்பாமலும் இருவென்று கர்த்தர் தம்முடைய வார்த்தையால் எனக்குக் கட்டளையிட்டிருக்கிறார் என்று சொல்ல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 நீ அப்பம் புசியாமலும், தண்ணீர் குடியாமலும், போனவழியாய்த் திரும்பாமலும் இருவென்று கர்த்தர் தம்முடைய வார்த்தையால் எனக்குக் கட்டளையிட்டிருக்கிறார் என்று சொல்ல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ெத்தேலுக்கு வந்தவழியாய்த் திரும்பாமல், வேறுவழியாய்ப் போய்வி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வனான ஒரு தீர்க்கதரிசி பெத்தேலிலே குடியிருந்தான்; அவன் குமாரர் வந்து தேவனுடைய மனுஷன் அன்றைய தினம் பெத்தேலிலே செய்த எல்லாச் செய்கைகளையும், அவன் ராஜாவோடே சொன்ன வார்த்தைகளையும் தங்கள் தகப்பனுக்கு அறிவி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வனான ஒரு தீர்க்கதரிசி பெத்தேலிலே குடியிருந்தான்; அவன் குமாரர் வந்து தேவனுடைய மனுஷன் அன்றைய தினம் பெத்தேலிலே செய்த எல்லாச் செய்கைகளையும், அவன் ராஜாவோடே சொன்ன வார்த்தைகளையும் தங்கள் தகப்பனுக்கு அறிவி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தகப்பன்: அவன் எந்த வழி போனான் என்று அவர்களைக் கேட்டான். யூதாவிலிருந்து வந்த தேவனுடைய மனுஷன் போனவழி இன்னதென்று அவன் குமாரர் பார்த்திருந்தபடியால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தகப்பன்: அவன் எந்த வழி போனான் என்று அவர்களைக் கேட்டான். யூதாவிலிருந்து வந்த தேவனுடைய மனுஷன் போனவழி இன்னதென்று அவன் குமாரர் பார்த்திருந்தபடியால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குமாரருடனே: கழுதையின்மேல் சேணம்வைத்துக் கொடுங்கள் என்றான்; அவர்கள் கழுதையின்மேல் சேணம்வைத்துக் கொடுத்தபின், அவன் அதின்மேல் ஏற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குமாரருடனே: கழுதையின்மேல் சேணம்வைத்துக் கொடுங்கள் என்றான்; அவர்கள் கழுதையின்மேல் சேணம்வைத்துக் கொடுத்தபின், அவன் அதின்மேல் ஏற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மனுஷனைத் தொடர்ந்துபோய், ஒரு கர்வாலி மரத்தின்கீழ் உட்கார்ந்திருக்கிற அவனைக் கண்டு: யூதாவிலிருந்துவந்த தேவனுடைய மனுஷன் நீர்தானா என்று அவனைக் கேட்டதற்கு; அவன், நான் தான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ை நோக்கி: என்னோடே வீட்டுக்கு வந்து அப்பம் புசியும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உம்மோடே திரும்பவும் உம்மோடே உள்ளே போகவுமாட்டேன்; இந்த ஸ்தலத்திலே உம்மோடே நான் அப்பம் புசிக்கவும் தண்ணீர் குடிக்கவுமாட்ட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உம்மோடே திரும்பவும் உம்மோடே உள்ளே போகவுமாட்டேன்; இந்த ஸ்தலத்திலே உம்மோடே நான் அப்பம் புசிக்கவும் தண்ணீர் குடிக்கவுமாட்ட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 நீ அப்பம் புசியாமலும், அங்கே தண்ணீர் குடியாமலும், நீ போனவழியாய்த் திரும்பிவராமலும் இரு என்று கர்த்தருடைய வார்த்தை எனக்கு உண்டாயிருக்கிறது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 நீ அப்பம் புசியாமலும், அங்கே தண்ணீர் குடியாமலும், நீ போனவழியாய்த் திரும்பிவராமலும் இரு என்று கர்த்தருடைய வார்த்தை எனக்கு உண்டாயிருக்கிறது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உம்மைப்போல நானும் தீர்க்கதரிசிதான்; அவன் அப்பம் புசித்துத் தண்ணீர் குடிக்க, நீ அவனைத் திருப்பி, உன் வீட்டுக்கு அழைத்துக் கொண்டுவா என்று ஒரு தூதன் கர்த்தருடைய வார்த்தையாக என்னோடே சொன்னான் என்று அவனிடத்தில் பொய் சொன்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உம்மைப்போல நானும் தீர்க்கதரிசிதான்; அவன் அப்பம் புசித்துத் தண்ணீர் குடிக்க, நீ அவனைத் திருப்பி, உன் வீட்டுக்கு அழைத்துக் கொண்டுவா என்று ஒரு தூதன் கர்த்தருடைய வார்த்தையாக என்னோடே சொன்னான் என்று அவனிடத்தில் பொய் சொன்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உம்மைப்போல நானும் தீர்க்கதரிசிதான்; அவன் அப்பம் புசித்துத் தண்ணீர் குடிக்க, நீ அவனைத் திருப்பி, உன் வீட்டுக்கு அழைத்துக் கொண்டுவா என்று ஒரு தூதன் கர்த்தருடைய வார்த்தையாக என்னோடே சொன்னான் என்று அவனிடத்தில் பொய் சொன்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இவனோடே திரும்பிப் போய், இவன் வீட்டிலே அப்பம் புசித்துத் தண்ணீர் குடித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ந்தியில் உட்கார்ந்திருக்கிறபோது, அவனைத் திருப்பிக்கொண்டு வந்த தீர்க்கதரிசிக்குக் கர்த்தருடைய வார்த்தை உண்டானதினால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யூதாவிலிருந்து வந்த தேவனுடைய மனுஷனைப் பார்த்துச் சத்தமிட்டு, உன் தேவனாகிய கர்த்தர் உனக்குக் கற்பித்த கட்டளையை நீ கைக்கொள்ளாமல் கர்த்தருடைய வாக்கை மீறி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யூதாவிலிருந்து வந்த தேவனுடைய மனுஷனைப் பார்த்துச் சத்தமிட்டு, உன் தேவனாகிய கர்த்தர் உனக்குக் கற்பித்த கட்டளையை நீ கைக்கொள்ளாமல் கர்த்தருடைய வாக்கை மீற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யூதாவிலிருந்து வந்த தேவனுடைய மனுஷனைப் பார்த்துச் சத்தமிட்டு, உன் தேவனாகிய கர்த்தர் உனக்குக் கற்பித்த கட்டளையை நீ கைக்கொள்ளாமல் கர்த்தருடைய வாக்கை மீற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ம் புசிக்கவும் தண்ணீர் குடிக்கவும் வேண்டாம் என்று அவர் விலக்கின ஸ்தலத்திற்கு நீ திரும்பி, அப்பம் புசித்துத் தண்ணீர் குடித்தபடியினால், உன்னுடைய பிரேதம் உன் பிதாக்களின் கல்லறையிலே சேருவதில்லை என்று கர்த்தர் சொல்லுகிறார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ம் புசிக்கவும் தண்ணீர் குடிக்கவும் வேண்டாம் என்று அவர் விலக்கின ஸ்தலத்திற்கு நீ திரும்பி, அப்பம் புசித்துத் தண்ணீர் குடித்தபடியினால், உன்னுடைய பிரேதம் உன் பிதாக்களின் கல்லறையிலே சேருவதில்லை என்று கர்த்தர் சொல்லுகிறார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ோஜனபானம்பண்ணி முடிந்தபின்பு, அந்தத் தீர்க்கதரிசியைத் திருப்பிக்கொண்டுவந்தவன் அவனுக்குக் கழுதையின்மேல் சேணம்வைத்துக் கொடுத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ற்பாடு வழியிலே ஒரு சிங்கம் அவனுக்கு எதிர்ப்பட்டு அவனைக் கொன்றுபோட்டது; அவன் பிரேதம் வழியிலே கிடந்தது; கழுதை அதினண்டையிலே நின்றது; சிங்கமும் பிரேதத் தண்டையிலே நின்ற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ற்பாடு வழியிலே ஒரு சிங்கம் அவனுக்கு எதிர்ப்பட்டு அவனைக் கொன்றுபோட்டது; அவன் பிரேதம் வழியிலே கிடந்தது; கழுதை அதினண்டையிலே நின்றது; சிங்கமும் பிரேதத் தண்டையிலே நின்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5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ಇಗೋ, ಮನುಷ್ಯರು ಹಾದು ಹೋಗಿ ಮಾರ್ಗದಲ್ಲಿ ಬಿದ್ದಿರುವ ಹೆಣವನ್ನೂ ಹೆಣದ ಬಳಿಯಲ್ಲಿ ನಿಂತಿರುವ ಸಿಂಹವನ್ನೂ ನೋ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ೃದ್ಧ ಪ್ರವಾದಿಯು ವಾಸವಾಗಿರುವ ಪಟ್ಟಣಕ್ಕೆ ಬಂದು ತಿಳಿಸಿ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ನನ್ನು ಮಾರ್ಗದಿಂದ ಹಿಂದಕ್ಕೆ ಕರತಂದ ಪ್ರವಾದಿಯು ಆ ವರ್ತಮಾನವನ್ನು ಕೇಳಿ--ಇವನೇ ಕರ್ತನ ಮಾತಿಗೆ ಅವಿಧೇಯನಾದ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ನು; ಕರ್ತನು ಅವನಿಗೆ ಹೇಳಿದ ಮಾತಿನ ಪ್ರಕಾರ ಕರ್ತನು ಅವನನ್ನು ಸಿಂಹಕ್ಕೆ ಒಪ್ಪಿಸಿ ದ್ದಾನೆ; ಅದು ಅವನನ್ನು ಸೀ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ುಹಾಕಿತ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ತನ್ನ ಮಕ್ಕಳಿಗೆ--ಕತ್ತೆಗೆ ತಡಿಹಾಕಿರಿ ಅಂದನು. ಅವರು ತಡಿ 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ನು ಹೋಗಿ ಇವನ ಹೆಣವು ದಾರಿಯಲ್ಲಿ ಹಾಕಲ್ಪಟ್ಟಿರು ವದನ್ನೂ ಕತ್ತೆಯೂ ಸಿಂಹವೂ ಹೆಣದ ಬಳಿಯಲ್ಲಿ ನಿಂತಿರುವದ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ಸಿಂಹವು ಹೆಣ ವನ್ನು ತಿನ್ನದೆ ಕತ್ತೆಯನ್ನು ಸೀಳಿ ಹಾಕದೆ ಇತ್ತು. ಆಗ ಪ್ರವಾದಿಯು ದೇವರ ಮನುಷ್ಯನ ಹೆಣವನ್ನು ಎತ್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ೆಯ ಮೇಲೆ ಹಾಕಿಕೊಂಡು ಅದನ್ನು ಹಿಂದಕ್ಕೆ ತಂದನು. ಹೀಗೆಯೇ ವೃದ್ಧನಾದ ಪ್ರವಾದಿಯು ಗೋಳಾಡುವದಕ್ಕೂ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ೂಣಿಡುವದಕ್ಕೂ ಪಟ್ಟಣಕ್ಕೆ ತ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ವನ ಹೆಣವನ್ನು ತನ್ನ ಸಮಾ ಧಿಯಲ್ಲಿ ಹೂಣಿಟ್ಟನು. ಆಗ ಅವರು--ಅಯ್ಯೋ, ನಮ್ಮ ಸಹೋದರನೇ ಎಂದು ಅವನಿಗೋಸ್ಕರ ಗೋಳ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ವನು ಇವನನ್ನು ಹೂಣಿಟ್ಟ ತರುವಾಯ ಏನಾಯಿತಂದರೆ, ಅವನು ತನ್ನ ಮಕ್ಕಳಿಗೆ--ನಾನು ಸತ್ತಾಗ ದೇವರ ಮನುಷ್ಯನನ್ನು ಹೂಣಿ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ಿ ಯಲ್ಲಿ ನನ್ನನ್ನು ಹೂಣಿಡಿರಿ; ನನ್ನ ಎಲುಬುಗಳನ್ನು ಅವನ ಎಲುಬುಗಳ ಬಳಿಯಲ್ಲಿ 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ನು ಬೇತೇಲಿನಲ್ಲಿರುವ ಬಲಿಪೀಠಕ್ಕೆ ವಿರೋಧವಾಗಿಯೂ ಸಮಾರ್ಯ ಪಟ್ಟಣಗಳಲ್ಲಿರುವ ಉನ್ನತ ಸ್ಥಳಗಳ ಸಮಸ್ತ ಮನೆ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ಯೂ ಕರ್ತನ ಮಾತಿನಂತೆ ನಿಶ್ಚಯವಾಗಿ ಆಗ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ಈ ಕಾರ್ಯದ ತರುವಾಯ ಯಾರೊಬ್ಬಾಮನು ತನ್ನ ಕೆಟ್ಟ ಮಾರ್ಗವನ್ನು ಬಿಟ್ಟು ತಿರುಗದೆ ಉನ್ನತ ಸ್ಥಳಗಳಿಗೆ ಕನಿಷ್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ರನ್ನಾಗಿ ನೇಮಿಸಿದನು. ಯಾವನಿಗೆ ಮನಸ್ಸಿತ್ತೋ ಅವನನ್ನು ಇವನು ಪ್ರತಿಷ್ಠೆ ಮಾಡಿಸಿದ್ದರಿಂದ ಉನ್ನತ ಸ್ಥಳ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ರಲ್ಲಿ ಒಬ್ಬ ನಾಗ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ಯಾರೊಬ್ಬಾಮನ ಮನೆಯವರನ್ನು ಭೂಲೋಕದಿಂದ ಸಂಹರಿಸುವದಕ್ಕೂ ನಾಶಮಾಡು ವದಕ್ಕೂ ಈ ಕಾರ್ಯವು ಅವರಿಗೆ ಪಾಪ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ಾರೊಬ್ಬಾಮನು ಧೂಪವನ್ನರ್ಪಿಸಲು ಬಲಿಪೀಠದ ಬಳಿಯಲ್ಲಿ ನಿಂತಿರುವಾಗ ಇಗೋ, ಕರ್ತನ ಮಾತಿನಂತೆ ದೇವರ ಮನುಷ್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ದಿಂದ ಬೇತೇಲಿಗೆ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ಆ ಪೀಠಕ್ಕೆ ವಿರೋಧವಾಗಿ ಕರ್ತನ ಮಾತಿನಲ್ಲಿ ಕೂಗಿ--ಪೀಠವೇ, ಪೀಠವೇ, ಇಗೋ, ದಾವೀದನ ಸಂತಾನದಲ್ಲಿ ಯೋಷೀಯ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ುಳ್ಳ ಒಬ್ಬ ಕುಮಾರನು ಹುಟ್ಟುವನು; ಅವನು ನಿನ್ನ ಮೇಲೆ ಧೂಪವನ್ನರ್ಪಿಸುವ ಉನ್ನತ ಸ್ಥಳಗಳ ಯಾಜಕರನ್ನು ಬಲ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ಿಸುವನು; ಮನುಷ್ಯರ ಎಲುಬುಗಳು ನಿನ್ನ ಮೇಲೆ ಸುಡಲ್ಪಡುವವೆಂದು ಕರ್ತನು ಹೇಳು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ದೇ ದಿವಸದಲ್ಲಿ ಅವನು ಗುರುತನ್ನು ಕೊಟ್ಟು ಅವರಿಗೆ--ಕರ್ತನು ಇದಕ್ಕೆ ಹೇಳಿದ ಗುರುತೇ ನಂದರೆ--ಇಗೋ, ಬಲಿಪೀಠ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ೀಳಿಹೋಗಿ ಅದರ ಮೇಲೆ ಇರುವ ಬೂದಿಯು ಚೆಲ್ಲಲ್ಪಡ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ರಸನಾದ ಯಾರೊಬ್ಬಾಮನು ಬೇತೇಲಿನಲ್ಲಿರುವ ಬಲಿಪೀಠಕ್ಕೆ ವಿರೋಧವಾಗಿ ದೇವರ ಮನುಷ್ಯನು ಕೂಗಿದ ಮಾತನ್ನು ಕೇಳಿದಾಗ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ೀಠದ ಬಳಿ ಯಿಂದ ತನ್ನ ಕೈಚಾಚಿ--ಅವನನ್ನು ಹಿಡಿಯಿರಿ ಅಂದನು. ಆಗ ಅವನಿಗೆ ವಿರೋಧವಾಗಿ ಚಾಚಿದ ಅವನ ಕೈ ಹಿಂ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ಳಕೊಳ್ಳದ ಹಾಗೆ ಒಣಗಿ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ದಲ್ಲದೆ ಕರ್ತನ ಮಾತಿನಿಂದ ದೇವರ ಮನುಷ್ಯನು ಕೊಟ್ಟ ಗುರುತಿನ ಪ್ರಕಾರವೇ ಬಲಿ ಪೀಠವು ಸೀಳಿ ಹೋಗಿ ಬೂದಿಯು ಬಲಿಪೀಠ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ಲ್ಲ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ಅರಸನು ಪ್ರತ್ಯುತ್ತರವಾಗಿ ದೇವರ ಮನು ಷ್ಯನಿಗೆ--ನನ್ನ ಕೈ ಗುಣವಾಗುವ ಹಾಗೆ ನೀನು ನಿನ್ನ ದೇವರಾದ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ಾಕ್ಷವನ್ನು ಬೇಡಿಕೊಂಡು ನನಗೋಸ್ಕರ ಪ್ರಾರ್ಥನೆ ಮಾಡು ಅಂದನು. ಆಗ ದೇವರ ಮನುಷ್ಯನು ಕರ್ತನ ಕಟಾಕ್ಷವನ್ನು ಬೇಡಿಕೊಂ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ರಿಂದ ಅರಸನ ಕೈ ಗುಣವಾಗಿ ಮುಂಚಿನ ಹಾಗೆ 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ರಸನು ದೇವರ ಮನುಷ್ಯನಿಗೆ--ನೀನು ನನ್ನ ಕೂಡ ಮನೆಗೆ ಬಂದು ನಿನ್ನನ್ನು ಚೇತರಿಸಿಕೋ. ನಾನು ನಿನಗೆ ಒಂದು ಬಹುಮಾ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ದೇವರ ಮನುಷ್ಯನು ಅರಸನಿಗೆ ಪ್ರತ್ಯುತ್ತರವಾಗಿ--ನೀನು ನನಗೆ ನಿನ್ನ ಅರ್ಧ ಮನೆ ಯನ್ನು ಕೊಟ್ಟರೂ ನಾ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ಹೋಗುವದಿಲ್ಲ; ಈ ಸ್ಥಳದಲ್ಲಿ ರೊಟ್ಟಿ ತಿನ್ನುವದಿಲ್ಲ, ಕುಡಿಯ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ಾಕಂದರೆ--ನೀನು ರೊಟ್ಟಿ ತಿನ್ನಬೇಡ, ನೀರನ್ನು ಕುಡಿಯಬೇಡ; ನೀನು ಬಂದ ಮಾರ್ಗದಿಂದ ಹಿಂತಿ ರುಗಿ ಹೋಗಬೇಡ ಎಂದ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ದಿಂದ ನನಗೆ ಆಜ್ಞೆ ಆಯಿತ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ಅವನು ಬೇತೇಲಿಗೆ ಬಂದ ಮಾರ್ಗದಿಂದ ಹಿಂತಿರಿಗಿ ಹೋಗದೆ ಮತ್ತೊಂದು ಮಾರ್ಗವಾಗಿ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ಬೇತೇಲಿನಲ್ಲಿ ಒಬ್ಬ ವೃದ್ಧನಾದ ಪ್ರವಾ ದಿಯು ವಾಸವಾಗಿದ್ದನು. ಅವನ ಮಕ್ಕಳು ಬಂದು ಆ ದಿನದಲ್ಲಿ ಬೇತೇಲ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ಮನುಷ್ಯನು ಮಾಡಿದ ಸಮಸ್ತ ಕ್ರಿಯೆಗಳನ್ನು ಅವನಿಗೆ ತಿಳಿಸಿ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ು ಅರಸನಿಗೆ ಹೇಳಿದ ಮಾತುಗಳನ್ನು ಸಹ ತಮ್ಮ ತಂದೆಗೆ ತಿಳಿಸಿದರು. ಆಗ ಅವರ ತಂದೆ ಅವ ರಿಗೆ--ಅವನು ಯಾವ ಮಾರ್ಗ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ನು ಅಂದನು. ಯಾಕಂದರೆ ಯೆಹೂದದಿಂದ ಬಂದ ದೇವರ ಮನುಷ್ಯನು ಹೋದ ಮಾರ್ಗವನ್ನು ಅವನ ಮಕ್ಕಳು ನೋಡ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ು ತನ್ನ ಮಕ್ಕಳಿಗೆಕತ್ತೆಗೆ ತಡಿ ಹಾಕಿರಿ ಅಂದನು. ಅವರು ಕತ್ತೆಗೆ ತಡಿ ಹಾಕಿದರು; ಅವನು ಅದರ ಮೇಲೆ ಏರಿ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ನ ಹಿಂದೆ ಹೋಗಿ ಅವನು ಏಲಾ ಮರದ ಕೆಳಗೆ ಕುಳಿತುಕೊಳ್ಳುವಾಗ ಅವನನ್ನು ಕಂಡು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ಅವನು--ನೀನು ಯೆಹೂದದಿಂದ ಬಂದ ದೇವರ ಮನುಷ್ಯನ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ದಕ್ಕ ವನು--ನಾನೇ ಅಂದನು. ಆಗ ಅವನಿಗೆ--ನೀನು ನನ್ನ ಮನೆಗೆ ಬಂದು ರೊಟ್ಟಿ ತಿನ್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ಕ್ಕವನು--ನಾನು ನಿನ್ನ ಸಂಗಡ ಹಿಂತಿರುಗಲೂ ಕೂಡದು, ಒಳಗೆ ಹೋಗಲೂ ಕೂಡದು; ಈ ಸ್ಥಳದಲ್ಲಿ ನಿನ್ನ ಸಂಗಡ ರೊಟ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ುವದಿಲ್ಲ, ನೀರು ಕುಡಿಯ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 ಮಾತು--ನೀನು ಅಲ್ಲಿ ರೊಟ್ಟಿ ತಿನ್ನಬೇಡ, ನೀರು ಕುಡಿಯಬೇಡ; ಬಂದ ಮಾರ್ಗ ದಿಂದ ತಿರುಗಿ ಹೋಗಬೇಡ ಎಂದ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 ಲ್ಪಟ್ಟಿತ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ವನು ಅವನಿಗೆ--ನಾನು ನಿನ್ನ ಹಾಗೆಯೇ ಪ್ರವಾದಿಯಾಗಿದ್ದೇನೆ; ಮತ್ತು ಒಬ್ಬ ದೂತನು ಕರ್ತನ ಮಾತಿನಿಂದ ನನಗೆ--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ೊಟ್ಟಿ ತಿಂದು ನೀರು ಕುಡಿಯಲು ಅವನನ್ನು ಹಿಂದಕ್ಕೆ ನಿನ್ನ ಮನೆಗೆ ಕರಕೊಂಡು ಬಾ ಎಂದು ಹೇಳಿದನು ಅಂದನು. ಆದರೆ ಇ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ಸುಳ್ಳ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ಾಗೆಯೇ ಪ್ರವಾದಿಯು ಇವನ ಸಂಗಡ ಹಿಂದಕ್ಕೆ ಹೋಗಿ ಅವನ ಮನೆಯಲ್ಲಿ ರೊಟ್ಟಿ ತಿಂದು ನೀರು ಕು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ು ಮೇಜಿಗೆ ಕುಳಿತಿರುವಾಗ ಆದದ್ದೇ ನಂದರೆ, ಅವನನ್ನು ಹಿಂದಕ್ಕೆ ಕರತಂದ ಪ್ರವಾದಿಗೆ ಕರ್ತನ ವಾಕ್ಯ ಉಂಟ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ನು ಯೆಹೂದದಿಂದ ಬಂದ ದೇವರ ಮನುಷ್ಯನಿಗೆ--ನೀನು ಕರ್ತನ ಮಾತಿಗೆ ತಿರುಗಿಬಿದ್ದು ನಿನ್ನ ದೇವರಾದ ಕರ್ತ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 ಪಿಸಿದ ಆಜ್ಞೆಯನ್ನು ಕೈಕೊಳ್ಳದೆ ಹಿಂದಕ್ಕೆ ಬಂದುರೊಟ್ಟಿ ತಿನ್ನಬೇಡ, ನೀರು ಕುಡಿಯಬೇಡ ಎಂದು ಕರ್ತ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 ಸ್ಥಳ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ನು ರೊಟ್ಟಿ ತಿಂದು ನೀರು ಕುಡಿದದ್ದರಿಂದ ನಿನ್ನ ಹೆಣ ನಿನ್ನ ಪಿತೃಗಳ ಸಮಾಧಿಗೆ ಬರುವದಿಲ್ಲವ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ನು ರೊಟ್ಟಿ ತಿಂದು ನೀರು ಕುಡಿದ ತರುವಾಯ ಇವನು ಕರತಂದ ಪ್ರವಾದಿ ಗೋಸ್ಕರ ಕತ್ತೆಗೆ ತಡಿ 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ನು ಹೋದ ತರುವಾಯ ಸಿಂಹವು ಅವನನ್ನು ದಾರಿಯಲ್ಲಿ ಹಿಡಿದು ಕೊಂದುಹಾಕಿತು. ಅವನ ಹೆಣ ದಾರಿಯಲ್ಲಿ ಹಾಕ ಲ್ಪಟ್ಟಿ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ೆಯೂ ಸಿಂಹವೂ ಹೆಣದ ಬಳಿಯಲ್ಲಿ ನಿಂತುಕೊಂಡ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2026-10-21T07:37:44Z</dcterms:created>
  <dcterms:modified xsi:type="dcterms:W3CDTF">2026-10-21T07:37:44Z</dcterms:modified>
  <dc:title>1 ಅರಸುಗಳು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