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ாவாமையுள்ள தேவன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ாகாலமும் ஜீவிக்கின்ற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ண்ட ஆயுள் உ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ந்தரம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ுதலும் முடிவும் இல்லா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ி அந்தம் எல்லா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ாதி தேவனாய் இரு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ிவில்லா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ல்லுமல்ல மண்ணும் அல்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 தேவன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ின் ராஜா ஜீவிக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ோடு இருக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உயிர்த்தெழுதலும் ஜீவன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ுள் மரிப்போர் உயிர்த்தெழு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பின்னே வருவோர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ம் என்றும் இல்லைய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ள்ள தேவன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க்கின்றோம் ஆர்ப்பரிக்கின்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ிருப்ப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ரணமே உன் கூர் எங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ாளமே உன் ஜெயம் எங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ே முழங்கி ஜெயித்தெழு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வை வென்று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2026-06-15T08:53:18Z</dcterms:created>
  <dcterms:modified xsi:type="dcterms:W3CDTF">2026-06-15T08:53:18Z</dcterms:modified>
  <dc:title>துதிப் பாடல்கள் : 103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