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 கீர்த்தன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 தப்புவிக்கிறவ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 பாக்கிய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ಕೈಗಳಿಗೆ ಕಾಳಗವನ್ನು, ನನ್ನ ಬೆರಳುಗಳಿಗೆ ಯುದ್ಧವನ್ನು, ಕಲಿಸಿದ ನನ್ನ ಬಲವಾಗಿರುವ ಕರ್ತನ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ನ್ನ ಒಳ್ಳೇತನವೂ ನನ್ನ ಕೋಟೆಯೂ ನನ್ನ ಎತ್ತರವಾದ ದುರ್ಗವೂ ನನ್ನನ್ನು ತಪ್ಪಿಸುವವನೂ ನನ್ನ ಭರವಸವ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ಾಣಿಯೂ ನನ್ನ ಜನರನ್ನು ನನಗೆ ವಶಮಾಡುವಾತ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ನೀನು ಮನುಷ್ಯನನ್ನು ತಿಳುಕೊಳ್ಳುವ ಹಾಗೆ ಅವನು ಎಷ್ಟರವನು? ನೀನು ಅವನನ್ನು ಲಕ್ಷಿಸುವ ಹಾಗೆ ನರಪುತ್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ಷ್ಟರ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ನುಷ್ಯನು ವ್ಯರ್ಥತೆಗೆ ಸಮಾನನಾಗಿದ್ದಾನೆ; ಅವನ ದಿವಸಗಳು ಕಳೆದುಹೋಗುವ ನೆರಳಿನ ಹ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ರ್ತನೇ, ನಿನ್ನ ಆಕಾಶಗಳನ್ನು ತಗ್ಗಿಸಿ ಇಳಿದು ಬಾ; ಬೆಟ್ಟಗಳನ್ನು ಮುಟ್ಟು; ಆಗ ಅವು ಹೊಗೆ ಹಾ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ಿಂಚನ್ನು ಮಿಂಚಿಸಿ ಅವರನ್ನು ಚದರಿಸು; ನಿನ್ನ ಬಾಣಗಳನ್ನು ಎಸೆದು ಅವರನ್ನು ನಾಶ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ಕೈಯನ್ನು ಉನ್ನತದಿಂದ ಚಾಚಿ, ಮಹಾಜಲಗಳಿಂದಲೂ ಅನ್ಯರ ಮಕ್ಕಳ ಕೈಯಿಂದಲೂ ನನ್ನನ್ನು ತಪ್ಪಿಸು,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ಬಾಯಿ ವ್ಯರ್ಥತ್ವವನ್ನು ನುಡಿಯುವದು, ಅವರ ಬಲಗೈ ಮೋಸದ ಬಲಗೈ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ದೇವರೇ, ನಾನು ಹೊಸ ಹಾಡನ್ನು ನಿನಗೆ ಹಾಡುವೆನು; ಹತ್ತು ತಂತಿಗಳ ವೀಣೆಯಿಂದ ನಿನ್ನ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ರಸುಗಳಿಗೆ ರಕ್ಷಣೆಯನ್ನು ಕೊಡು ವಾತನೇ, ನಿನ್ನ ಸೇವಕನಾದ ದಾವೀದನನ್ನು ಕೇಡಿನ ಕತ್ತಿಯಿಂದ ತಪ್ಪಿಸುವಾ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ನ್ಯರ ಮಕ್ಕಳ ಕೈಯಿಂದ ನನ್ನನ್ನು ತಪ್ಪಿಸಿ, ನನ್ನನ್ನು ಬಿಡಿಸು; ಅವರ ಬಾಯಿ ವ್ಯರ್ಥತ್ವವನ್ನು ನುಡಿಯುವದ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ೈ ಮೋಸದ ಬಲಗೈ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ಮ್ಮ ಗಂಡು ಮಕ್ಕಳು ಸಸಿಗಳ ಹಾಗೆ ತಮ್ಮ ಯೌವನದಲ್ಲಿ ಬೆಳೆದವರಾಗಿರಲಿ; ನಮ್ಮ ಹೆಣ್ಣು ಮಕ್ಕಳು ಅರಮನೆಯ ಕಟ್ಟುವ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ಕೆತ್ತಲ್ಪಟ್ಟ ಮೂಲೆಯ ಕಲ್ಲುಗಳ ಹ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ಮ್ಮ ಉಗ್ರಾಣಗಳು ತುಂಬಿ ನಾನಾ ವಿಧವಾದ ಪದಾರ್ಥಗಳನ್ನು ಹಂಚಲಿ; ನಮ್ಮ ಕುರಿಮಂದೆಗಳು ಸಹಸ್ರ ಸಹಸ್ರವಾಗಿ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ದಿಗಳಲ್ಲಿ ಹೆಚ್ಟ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 ಎತ್ತುಗಳು ಪ್ರಯಾಸಪಡುವದಕ್ಕೆ ಬಲವುಳ್ಳ ವುಗಳಾಗಲಿ; ಒಳಗೆ ನುಗ್ಗುವದಾಗಲಿ ಹೊರಗೆ ಹೋಗು ವದಾಗಲಿ ಆಗದಿ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ಬೀದಿಗಳಲ್ಲಿ ದೂರು ವದು ಇಲ್ಲ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ಿರುವ ಜನರು ಧನ್ಯರು; ಕರ್ತನು ತಮಗೆ ದೇವರಾಗಿರುವ ಜನರು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2026-10-21T10:24:44Z</dcterms:created>
  <dcterms:modified xsi:type="dcterms:W3CDTF">2026-10-21T10:24:44Z</dcterms:modified>
  <dc:title>ಕೀರ್ತನೆಗಳು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