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டுக்கத்தக்க மறுமொழி யோபின் மூன்று சிநேகிதருக்கும் அகப்படாதிருந்தும், அவர்கள் அவனை ஆகாதவனென்று தீர்த்ததினிமித்தம், அவர்கள்மேலும் அவனுக்குக் கோபம் மூண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டுக்கத்தக்க மறுமொழி யோபின் மூன்று சிநேகிதருக்கும் அகப்படாதிருந்தும், அவர்கள் அவனை ஆகாதவனென்று தீர்த்ததினிமித்தம், அவர்கள்மேலும் அவனுக்குக் கோபம் மூண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ன்னைப்பார்க்கிலும் வயதுசென்றவர்களானபடியினால், எலிகூ யோபின் வார்த்தைகள் முடிந்து தீருமட்டும் காத்த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மூன்று மனுஷரின் வாயிலும் மறுஉத்தரவு பிறக்கவில்லையென்று எலிகூ கண்டபோது, அவனுக்கு கோபம்மூண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பரகெயேலின் குமாரன் எலிகூ என்னும் பூசியன் பிரதியுத்தரமாக: நான் இளவயதுள்ளவன், நீங்களோ விருத்தாப்பியர்; ஆகையால் நான் அஞ்சி, என் அபிப்பிராயத்தை உங்களுக்கு முன்பாக வெளிப்படுத்தாதிருந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பரகெயேலின் குமாரன் எலிகூ என்னும் பூசியன் பிரதியுத்தரமாக: நான் இளவயதுள்ளவன், நீங்களோ விருத்தாப்பியர்; ஆகையால் நான் அஞ்சி, என் அபிப்பிராயத்தை உங்களுக்கு முன்பாக வெளிப்படுத்தாதிருந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ியோர் பேசட்டும், வயதுசென்றவர்கள் ஞானத்தை அறிவிக்கட்டும் என்றிருந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மனுஷரில் ஒரு ஆவியுண்டு; சர்வவல்லவருடைய சுவாசமே அவர்களை உணர்வுள்ளவர்களா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ரியோரெல்லாம் ஞானிகளல்ல; முதியோரெல்லாம் நீதியை அறிந்தவர்களுமல்ல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க்குச் செவிகொடுங்கள், நானும் என் அபிப்பிராயத்தை வெளிப்படுத்துவேன் என்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உங்கள் வசனங்கள் முடியுமட்டும் காத்திருந்தேன்; நீங்கள் சொல்லத்தக்கதை ஆராய்ந்து தேடுமட்டும், உங்கள் நியாயங்களுக்குச் செவிகொடுத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உங்கள் வசனங்கள் முடியுமட்டும் காத்திருந்தேன்; நீங்கள் சொல்லத்தக்கதை ஆராய்ந்து தேடுமட்டும், உங்கள் நியாயங்களுக்குச் செவிகொடுத்த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 சொல்லைக் கவனித்தேன்; ஆனாலும் இதோ, உங்களில் யோபுக்கு நியாயத்தைத் தெரியக் காட்டி, அவருடைய வசனங்களுக்கு ஏற்ற பிரதியுத்தரம் சொல்லுகிறவன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ஞானத்தைக் கண்டுபிடித்தோமென்று நீங்கள் சொல்லாதபடி பாருங்கள்; மனுஷனல்ல, தேவனே அவரை ஜெயங்கொள்ள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என்னைப்பார்த்துப் பேசினதில்லை; நீங்கள் சொன்ன வார்த்தைகளினால் நான் அவருக்குப் பிரதியுத்தரம் சொல்லுகிறவன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கலங்கி, அப்புறம் பிரதியுத்தரம் சொல்லாதிருக்கிறார்கள்; அவர்களுக்குப் பேச்சு அற்றுப்போ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பேசார்களோ என்று காத்திருந்தேன்; ஆனாலும் அவர்கள் அப்புறம் மறுமொழி கொடாமலிருந்தபடியின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பேசார்களோ என்று காத்திருந்தேன்; ஆனாலும் அவர்கள் அப்புறம் மறுமொழி கொடாமலிருந்தபடியினா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ும் பிரதியுத்தரமாக எனக்குத் தோன்றியமட்டும் சொல்லுவேன்; நானும் என் அபிப்பிராயத்தை வெளிப்படுத்த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ர்த்தைகள் எனக்குள் நிறைந்திருக்கிறது; என் உள்ளத்திலுள்ள ஆவி என்னை நெருக்கி ஏவு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என் உள்ளம் அடைக்கப்பட்டிருந்து, புதுத் துருத்திகளை முதலாய்ப் பீறப்பண்ணுகிற புது ரசத்தைப்போல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என் உள்ளம் அடைக்கப்பட்டிருந்து, புதுத் துருத்திகளை முதலாய்ப் பீறப்பண்ணுகிற புது ரசத்தைப்போல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ஆறுதலடையும்படி பேசுவேன்; என் உதடுகளைத் திறந்து பிரதியுத்தரம் சொல்ல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ஒருவனுடைய முகத்தைப்பாராமலும், ஒரு மனுஷனுக்கும் இச்சகம் பேசாமலும் இருப்பேன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இச்சகம் பேச அறியேன்; பேசினால் என்னை உண்டாக்கினவர் சீக்கிரமாய் என்னை எடுத்துக்கொள்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தன் பார்வைக்கு நீதிமானாயிருந்தபடியினால், அவனுக்கு அந்த மூன்று மனுஷரும் பிரதியுத்தரம் சொல்லி ஓய்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தன் பார்வைக்கு நீதிமானாயிருந்தபடியினால், அவனுக்கு அந்த மூன்று மனுஷரும் பிரதியுத்தரம் சொல்லி ஓய்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ால் ராமின் வம்சத்தானான பூசியனாகிய பரகயேலின் குமாரன் எலிகூவுக்குக் கோபம்மூண்டது; யோபு தேவனைப்பார்க்கிலும் தன்னைத்தான் நீதிமானாக்கினதினிமித்தம், அவன்மேலும் அவனுக்குக் கோபம்மூண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ால் ராமின் வம்சத்தானான பூசியனாகிய பரகயேலின் குமாரன் எலிகூவுக்குக் கோபம்மூண்டது; யோபு தேவனைப்பார்க்கிலும் தன்னைத்தான் நீதிமானாக்கினதினிமித்தம், அவன்மேலும் அவனுக்குக் கோபம்மூண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20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વળી તેના ત્રણ મિત્રો વિરુદ્ધ પણ તેનો ક્રોધ ચઢયો, કેમ કે તેઓ તેની વાતોનો ઉત્તર આપી શક્યા નહોતા,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તેઓએ અયૂબને દોષિત ઠરા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 બોલતા હતાં ત્યારે અલીહૂ બોલ્યા વિના બેસી રહ્યો હતો, કારણકે તેઓ એનાથી ઉંમરમાં મોટા હત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ણ જ્યારે એણે જોયું કે એ ત્રણેના મોંમા ઉત્તર નથી ત્યારે એને રોષ થ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બુઝનો વંશજ બારાકેલના પુત્ર અલીહૂએ ઉત્તર આપતા કહ્યું કે:“હું નાનો છું, અને તમે ઘણા વૃદ્ધ છો;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દબાઇ ગયો, અને મારો મત તમને જણાવવાની મારી હિંમત ચાલ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ને લાગ્યું, ‘મોટેરાઓએ બોલવું જોઇએ, વયોવૃદ્ધોએ એમનું જ્ઞાન શીખવવું જોઇએ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રંતુ માણસમાં રહેલો આત્મા વ્યકિતને ડાહ્યો બનાવે છે. ને સર્વસમર્થ દેવનો શ્વાસ લોકોને સમજ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ાત્ર મોટી ઉંમરવાળા બુદ્ધિમાન હોય છે, એમ નથી, અને વૃદ્ધો ન્યાય સમજે છે એમ હંમેશા હો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ાટે હું કહું છું કે, ‘મને સાંભળો; હું પણ મારો મત દર્શાવીશ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ુઓ, જ્યારે તમે બોલતા હતા ત્યારે મેં રાહ જોઇ. જ્યારે તમે શબ્દો શોધતા હતા, હું તમારી દલી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ને મેં ધ્યાનથી સાંભળ્યા, પણ તમે કોઇએ અયૂબને ખોટો પાડ્યો નહિ. અયૂબને સામો જવાબ આપ્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ે ત્રણ જણાઓ કહી ન શકો કે તમને જ્ઞાન મળ્યુ . દેવે નહિ લોકોએ અયૂબની દલીલોનો જવાબ આપવો જેઇ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 મારી સાથે દલીલમાં ઊતર્યો નથી, અને હું તમારી જેમ સામે જવાબ આપ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યૂબ, તેઓ દલીલ હારી ગયા છે, તેઓ કંઇ વધારે સામો જવાબ આપતા નથી, એમની પાસે હવે શબ્દો રહ્ય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યૂબ, તને જવાબ આપવા હું આ માણસોની રાહ જોતો હતો. પણ તેઓ ચૂપ રહ્યા. તેઓએ તમારી સાથે દલીલ કરવ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ંધ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ના, હવે હું મારે જે કંઇ કહેવાનું છે તે કહીશ, હું જે વિચારું છું તે કહ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મારી પાસે ઘણી બાબતો કહેવા માટે છે મારી અંદરનો આત્મા મને ફરજ પા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ું દ્રાક્ષારસની તે નવી બાટલી જેવો છું કે જે હજી ખોલી ન હોય. હું તે નવા દ્રાક્ષારસના ઢાંકણા જે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 કે જે ખોલાયા પછી ઊડવાની તૈયારીમાં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ારું મન સ્વસ્થ થાય માટે મારે બોલવું જ જોઇએ, મારે મોઢે અયૂબની દલીલોનો જવાબ આપવો જ જોઇ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ું કોઇનો પક્ષ નહિ લઉં, હું કોઇની પ્રશંસા નહિ કર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મને પ્રશંસા કરતાઁ નથી આવડતું, જો હું એમ કરું તો દેવ મને કબરની તરફ મોકલી દેશ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અયૂબના ત્રણ મિત્રોએ અયૂબને જવાબ આપવાનું મૂકી દીધુ કારણકે અયૂબને એટલો આત્મ વિશ્વાસ હતો ક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ે સાચે નિદોર્ષ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રંતુ રામના કુળનો બુઝનો વંશજ બારાકેલનો પુત્ર અલીહૂ અયૂબ પર ગુસ્સે થયો હતો, કારણકે અયૂબ પોત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દોર્ષ અને દેવને દોષિત માન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2026-10-22T05:09:37Z</dcterms:created>
  <dcterms:modified xsi:type="dcterms:W3CDTF">2026-10-22T05:09:37Z</dcterms:modified>
  <dc:title>અયૂબ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