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ருசலேமியர் அனைவரும் சகல பிரபுக்களும் சகல பராக்கிரமசாலிகளுமாகிய பதினாயிரம்பேரையும், சகல தச்சரையும் கொல்லரையும் சிறைபிடித்திக் கொண்டுபோனான்; தேசத்தில் ஏழை ஜனங்களே அல்லாமல் வேறொருவரும் மீதியாயிருக்கவ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ருசலேமியர் அனைவரும் சகல பிரபுக்களும் சகல பராக்கிரமசாலிகளுமாகிய பதினாயிரம்பேரையும், சகல தச்சரையும் கொல்லரையும் சிறைபிடித்திக் கொண்டுபோனான்; தேசத்தில் ஏழை ஜனங்களே அல்லாமல் வேறொருவரும் மீதியாயிருக்கவ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யோயாக்கீனையும், ராஜாவின் தாயையும், ராஜாவின் ஸ்திரீகளையும், அவன் பிரதானிகளையும், தேசத்தின் பராக்கிரமசாலிகளையும் எருசலேமிலிருந்து பாபிலோனுக்குச் சிறைபிடித்துக்கொண்டுபோ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யோயாக்கீனையும், ராஜாவின் தாயையும், ராஜாவின் ஸ்திரீகளையும், அவன் பிரதானிகளையும், தேசத்தின் பராக்கிரமசாலிகளையும் எருசலேமிலிருந்து பாபிலோனுக்குச் சிறைபிடித்துக்கொண்டுபோ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டியே பாபிலோன் ராஜா பராக்கிரமசாலிகளான மனுஷராகிய ஏழாயிரம்பேரையும், தச்சரும் கொல்லருமாகிய ஆயிரம்பேரையும், யுத்தம்பண்ணத்தக்க பலசாலிகளையும் பாபிலோனுக்குச் சிறைபிடித்துக்கொண்டுபோ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ுக்குப் பதிலாகப் பாபிலோன் ராஜா அவன் சிறிய தகப்பனாகிய மத்தனியாவை ராஜாவாக வைத்து, அவனுக்குச் சிதேக்கியா என்று மறுபேரிட்ட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ுக்குப் பதிலாகப் பாபிலோன் ராஜா அவன் சிறிய தகப்பனாகிய மத்தனியாவை ராஜாவாக வைத்து, அவனுக்குச் சிதேக்கியா என்று மறுபேரிட்ட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ிதேக்கியா ராஜாவாகிறபோது இருபத்தொரு வயதாயிருந்து, பதினொரு வருஷம் எருசலேமிலே அரசாண்டான்; லிப்னா ஊரானாகிய எரேமியாவின் குமாரத்தியான அவன் தாயின்பேர் அமுத்தா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ிதேக்கியா ராஜாவாகிறபோது இருபத்தொரு வயதாயிருந்து, பதினொரு வருஷம் எருசலேமிலே அரசாண்டான்; லிப்னா ஊரானாகிய எரேமியாவின் குமாரத்தியான அவன் தாயின்பேர் அமுத்தா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ோயாக்கீம் செய்தபடியெல்லாம் அவனும் கர்த்தருடைய பார்வைக்குப் பொல்லாப்பானதைச் செய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ருசலேமையும் யூதாவையும் கர்த்தர் தம்முடைய சமுகத்தைவிட்டு அகற்றித் தீருமளவும், அவைகளின்மேலுள்ள அவருடைய கோபத்தினால் இப்படி நடந்ததும் அல்லாமல், சிதேக்கியா பாபிலோனிலே ராஜாவுக்கு விரோதமாகக் கலகமும் பண்ணி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ருசலேமையும் யூதாவையும் கர்த்தர் தம்முடைய சமுகத்தைவிட்டு அகற்றித் தீருமளவும், அவைகளின்மேலுள்ள அவருடைய கோபத்தினால் இப்படி நடந்ததும் அல்லாமல், சிதேக்கியா பாபிலோனிலே ராஜாவுக்கு விரோதமாகக் கலகமும் பண்ணி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ன் நாட்களிலே பாபிலோன் ராஜாவாகிய நேபுகாத்நேச்சார் வந்தான்; யோயாக்கீம் மூன்று வருஷம் அவனைச் சேவித்து, பின்பு அவனுக்கு விரோதமாகக் கலகம்பண்ணி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ன் நாட்களிலே பாபிலோன் ராஜாவாகிய நேபுகாத்நேச்சார் வந்தான்; யோயாக்கீம் மூன்று வருஷம் அவனைச் சேவித்து, பின்பு அவனுக்கு விரோதமாகக் கலகம்பண்ணி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கர்த்தர் கல்தேயரின் தண்டுகளையும், சீரியரின் தண்டுகளையும், மோவாபியரின் தண்டுகளையும், அம்மோன் புத்திரரின் தண்டுகளையும், அவன் மேல் வரவிட்டார்; தீர்க்கதரிசிகளாகிய தம்முடைய ஊழியக்காரரைக்கொண்டு கர்த்தர் சொன்ன வார்த்தையின்படியே அவர் அவைகளை யூதாவை அழிக்கும்படிக்கு வரவிட்ட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கர்த்தர் கல்தேயரின் தண்டுகளையும், சீரியரின் தண்டுகளையும், மோவாபியரின் தண்டுகளையும், அம்மோன் புத்திரரின் தண்டுகளையும், அவன் மேல் வரவிட்டார்; தீர்க்கதரிசிகளாகிய தம்முடைய ஊழியக்காரரைக்கொண்டு கர்த்தர் சொன்ன வார்த்தையின்படியே அவர் அவைகளை யூதாவை அழிக்கும்படிக்கு வரவிட்ட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கர்த்தர் கல்தேயரின் தண்டுகளையும், சீரியரின் தண்டுகளையும், மோவாபியரின் தண்டுகளையும், அம்மோன் புத்திரரின் தண்டுகளையும், அவன் மேல் வரவிட்டார்; தீர்க்கதரிசிகளாகிய தம்முடைய ஊழியக்காரரைக்கொண்டு கர்த்தர் சொன்ன வார்த்தையின்படியே அவர் அவைகளை யூதாவை அழிக்கும்படிக்கு வரவிட்ட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னாசே தன் எல்லாச் செய்கைகளினாலும் செய்த பாவங்களினிமித்தம் யூதாவைத் தமது சமுகத்தை விட்டு அகற்றும்படி கர்த்தருடைய கட்டளையினால் அப்படி நட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னாசே தன் எல்லாச் செய்கைகளினாலும் செய்த பாவங்களினிமித்தம் யூதாவைத் தமது சமுகத்தை விட்டு அகற்றும்படி கர்த்தருடைய கட்டளையினால் அப்படி நட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சிந்தின குற்றமற்ற இரத்தத்திற்காகவும் எருசலேமைக் குற்றமற்ற இரத்தத்தால் நிரப்பினதற்காகவும் கர்த்தர் மன்னிக்கச் சித்தமில்லாதிருந்த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ோயாக்கீமின் மற்ற வர்த்தமானங்களும், அவன்செய்தவை யாவும்,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ோயாக்கீம் தன் பிதாக்களோடே நித்திரையடைந்தபின், அவன் குமாரனாகிய யோயாக்கீன் அவன் ஸ்தானத்தில் ராஜாவா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ோயாக்கீம் தன் பிதாக்களோடே நித்திரையடைந்தபின், அவன் குமாரனாகிய யோயாக்கீன் அவன் ஸ்தானத்தில் ராஜாவா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கிப்தின் ராஜா அப்புறம் தன் தேசத்திலிருந்து புறப்பட்டு வரவில்லை; எகிப்தின் நதிதுவக்கி ஐபிராத்து நதிமட்டும் எகிப்தின் ராஜாவுக்கு இருந்த யாவையும் பாபிலோன் ராஜா பிடித்திருந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கிப்தின் ராஜா அப்புறம் தன் தேசத்திலிருந்து புறப்பட்டு வரவில்லை; எகிப்தின் நதிதுவக்கி ஐபிராத்து நதிமட்டும் எகிப்தின் ராஜாவுக்கு இருந்த யாவையும் பாபிலோன் ராஜா பிடித்திருந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ோயாக்கீன் ராஜாவாகிறபோது பதினெட்டு வயதாயிருந்து, எருசலேமிலே மூன்று மாதம் அரசாண்டான்; எருசலேம் ஊரானாகிய எல்நாத்தானின் குமாரத்தியான அவன் தாயின்பேர் நெகுஸ்தா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ோயாக்கீன் ராஜாவாகிறபோது பதினெட்டு வயதாயிருந்து, எருசலேமிலே மூன்று மாதம் அரசாண்டான்; எருசலேம் ஊரானாகிய எல்நாத்தானின் குமாரத்தியான அவன் தாயின்பேர் நெகுஸ்தா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தன் தகப்பன் செய்தபடியெல்லாம் கர்த்தரின் பார்வைக்குப் பொல்லாப்பானதைச் செய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க்காலத்திலே பாபிலோன் ராஜாவாகிய நேபுகாத்நேச்சாரின் சேவகர் எருசலேமுக்கு வந்தார்கள்; நகரம் முற்றிக்கை போடப்பட்ட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ாபிலோன் ராஜாவாகிய நேபுகாத்நேச்சாருடைய சேவகர் நகரத்தை முற்றிக்கை போடுகையில் அவன் தானும் அதற்கு விரோதமாய் வந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யூதாவின் ராஜாவாகிய யோயாக்கீனும், அவன் தாயும், அவன் ஊழியக்காரரும், அவன் பிரபுக்களும், பிரதானிகளும் பாபிலோன் ராஜாவினிடத்திற்குப் புறப்பட்டுப்போனார்கள்; அவனைப் பாபிலோன் ராஜா தன் ஆளுகையின் எட்டாம் வருஷத்திலே பிடித்துக் கொண்ட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யூதாவின் ராஜாவாகிய யோயாக்கீனும், அவன் தாயும், அவன் ஊழியக்காரரும், அவன் பிரபுக்களும், பிரதானிகளும் பாபிலோன் ராஜாவினிடத்திற்குப் புறப்பட்டுப்போனார்கள்; அவனைப் பாபிலோன் ராஜா தன் ஆளுகையின் எட்டாம் வருஷத்திலே பிடித்துக் கொண்ட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ங்கேயிருந்து கர்த்தருடைய ஆலயத்தின் சகல பொக்கிஷங்களையும், ராஜாவுடைய அரமனையின் பொக்கிஷங்களையும் எடுத்துக்கொண்டு, இஸ்ரவேலின் ராஜாவாகிய சாலொமோன் கர்த்தருடைய ஆலயத்தில் உண்டாக்கியிருந்த பொன் பணிமுட்டுகளையெல்லாம், கர்த்தர் சொல்லியிருந்தபடியே உடைத்துப்போட்ட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ங்கேயிருந்து கர்த்தருடைய ஆலயத்தின் சகல பொக்கிஷங்களையும், ராஜாவுடைய அரமனையின் பொக்கிஷங்களையும் எடுத்துக்கொண்டு, இஸ்ரவேலின் ராஜாவாகிய சாலொமோன் கர்த்தருடைய ஆலயத்தில் உண்டாக்கியிருந்த பொன் பணிமுட்டுகளையெல்லாம், கர்த்தர் சொல்லியிருந்தபடியே உடைத்துப்போட்டு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ங்கேயிருந்து கர்த்தருடைய ஆலயத்தின் சகல பொக்கிஷங்களையும், ராஜாவுடைய அரமனையின் பொக்கிஷங்களையும் எடுத்துக்கொண்டு, இஸ்ரவேலின் ராஜாவாகிய சாலொமோன் கர்த்தருடைய ஆலயத்தில் உண்டாக்கியிருந்த பொன் பணிமுட்டுகளையெல்லாம், கர்த்தர் சொல்லியிருந்தபடியே உடைத்துப்போட்டு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নবূখদ্নিত্‌সর নেতা ও ধনীলোক সহ জেরুশালেম থেকে 10,000 ব্যক্তিকে বন্দী করে নিয়ে যান| হতদরিদ্র লো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াড়া, কারিগর থেকে শ্রমিক সমস্ত লোককেই তিনি বন্দী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রাজা যিহোয়াখীন ও তাঁর মা, স্ত্রীদের, আধিকারিক ও প্রতিপত্তিশালী ব্যক্তিদের বন্দী করে বাবি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গ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মোট 7,000 দক্ষ সৈনিক ও 1,000 কুশলী কারিগরকে বাবিলরাজ নবূখদ্নিত্‌সর বাবিলে বন্দী করে নিয়ে য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বাবিল-রাজ নবূখদ্নিত্‌সর, যিহোয়াখীনের কাকা মত্তনিয়ের নাম পালেট সিদিকিয় রেখে তাঁকে রাজ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সিদিকিয় 21 বছর বযসে রাজা হয়ে 11 বছর জেরুশালেমে রাজত্ব করেন| তাঁর মা ছিলেন লিব্নার য়িরমিয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ন্যা হমূট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যিহোয়াখীনের মতই সিদিকিয়, প্রভু যা কিছু করতে বারণ করেছিলেন সে সমস্ত কাজই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জেরুশালেম ও যিহূদার ওপর প্রভু এত রুদ্ধ হয়েছিলেন য়ে প্রভু এই দুই দেশকে তাঁর চোখের সামনে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ুছে ফেলেন|সিদিকিয় বাবিল-রাজের কর্ত্তত্ব অস্বীকার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যিহোয়াকীমের রাজত্বকালে বাবিল-রাজ নবূখদ্নিত্‌সর যিহূদায় আসেন| তিন বছর তাঁর বশ্যতা স্বীকার কর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 যিহোয়াকীম তাঁর বিরুদ্ধে বিদ্রোহ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্রভু বাবিলীয, অরামীয়, মোয়াবীয়, অম্মোনীয়দের দলকে যিহোয়াকীমের বিরুদ্ধে যুদ্ধ করিযে তাঁ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্বংস করতে পাঠিয়েছিলেন| প্রভু তাঁর সেবক ভাব্বাদীদের মুখ দিয়ে করা ভবিষ্যত্‌বাণী অনুযায়ীএই সম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এুদের যিহূদা ধ্বংস করার জন্য পাঠ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এই ভাবেই প্রভু যিহূদাকে তাঁর চোখের সামনে থেকে সরিয়ে দেবার পরিকল্পনা করেন| মনঃশির পাপাচরণের জন্য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এ সিদ্ধান্ত ন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মনঃশি বহু নিরীহ লোককে হত্যা করে জেরুশালেম রক্তে পরিপূর্ণ করেছিলেন যা প্রভু কখনও ক্ষমা করেন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যিহোয়াকীম অন্যান্য য়ে সমস্ত কাজ করেছিলেন সে সবই ‘যিহূদার রাজাদের ইতিহাস’ গ্রন্থে লিপিবদ্ধ 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যিহোয়াকীমের মৃত্যুর পর তাঁকে তাঁর পূর্বপুরুষদের সঙ্গে সমাধিস্থ করা হয়| তাঁর পরে, তাঁর পু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োয়াখীন নতুন রাজা হ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এদিকে বাবিল-রাজ মিশরের খাঁড়ি থেকে শুরু করে ফরাত্‌ নদী পর্য়ন্ত সমস্ত অঞ্চল দখল করায মিশর-রা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 দেশ ছেড়ে আর বেরোনোর চেষ্টাই করেন নি| এই সমস্ত অঞ্চলই আগে তাঁর শাসনাধীন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যিহোয়াখীন 18 বছর বযসে রাজা হবার পর মাত্র তিন মাস জেরুশালেমে রাজত্ব করেছিলেন| তাঁর মা ছি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েরুশালেমের ইল্নাথনের কন্যা নহুষ্ট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যিহোয়াখীন তাঁর পিতার মতই প্রভু য়ে সমস্ত কাজ করতে বারণ করেছিলেন, সেই সব কাজ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সেই সময়, নবূখদ্নিত্‌সরের সেনাপতিরা এসে চারপাশ থেকে জেরুশালেম ঘিরে ফেল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ারপর নবূখদ্নিত্‌সর বয়ং শহরে আস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যিহূদার রাজা যিহোয়াখীন তাঁর মা, সেনাপতিদের, নেতাদের ও আধিকারিকদের সকলকে নিয়ে তাঁর সঙ্গে দেখ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গেলে বাবিলরাজ তাঁকে বন্দী করেন| নবূখদ্নিত্‌সরের শাসন কালের অষ্টম বছরে এই ঘটনা ঘট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নবূখদ্নিত্‌সর জেরুশালেমের প্রভুর মন্দির ও রাজপ্রাসাদ থেকে সমস্ত সম্পদ অপহরণ করে নিয়ে যান| রাজ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লোমন প্রভুর মন্দিরে য়ে সমস্ত সোনার থালা বসিযেছিলেন, প্রভুর ভবিষ্যত্‌বাণী অনুযাযীই নবূখদ্নিত্‌স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্দির থেকে সে সমস্ত থালা খুলে নিয়ে গ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2026-10-21T10:23:57Z</dcterms:created>
  <dcterms:modified xsi:type="dcterms:W3CDTF">2026-10-21T10:23:57Z</dcterms:modified>
  <dc:title>২ রাজাবলি : 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