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 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மாரிகாலத்து மழையைக் கர்த்தரிடத்தில் வேண்டிக்கொள்ளுங்கள்; அப்பொழுது கர்த்தர் மின்னல்களை உண்டாக்கி, வயல்வெளியில் அவரவருக்குப் பயிருண்டாக அவர்களுக்கு மழையைக் கட்டளையி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ுரூபங்கள் அபத்தமானதைச் சொல்லிற்று; குறிசொல்லுகிறவர்கள் பொய்யைத் தரித்தார்கள்; சொரூபக்காரர் வீணானதைச் சொல்லி, வியர்த்தமாகத் தேற்றரவுபண்ணினார்கள்; ஆகையால் ஜனங்கள் ஆடுகளைப்போலச் சிதறி, மேய்ப்பனில்லாததினால் சிறுமை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ுக்கு விரோதமாக என் கோபம்மூண்டது, கடாக்களைத் தண்டித்தேன்; சேனைகளின் கர்த்தர் யூதா வம்சத்தாராகிய தமது மந்தையை விசாரித்து, அவர்களை யுத்தத்திலே தமது சிறந்த குதிரையாக நிறுத்துவ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ிருந்து கோடிக்கல்லும், அவர்களிலிருந்து கூடாரமுளையும், அவர்களிலிருந்து யுத்தவில்லும் வரும்; அவர்களிலிருந்து ஆளுகிற யாவரும் ஏகமாய்ப் புற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ிலிருந்து கோடிக்கல்லும், அவர்களிலிருந்து கூடாரமுளையும், அவர்களிலிருந்து யுத்தவில்லும் வரும்; அவர்களிலிருந்து ஆளுகிற யாவரும் ஏகமாய்ப் புற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 இருந்து யுத்தம்பண்ணுவார்கள்; கர்த்தர் அவர்களோடேகூட இருப்பார்; குதிரைகளின்மேல் ஏறிவருகிறவர்கள் வெட்கப்ப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யுத்தத்திலே தங்கள் சத்துருக்களை வீதிகளின் சேற்றில் மிதிக்கிற பராக்கிரமசாலிகளைப்போல இருந்து யுத்தம்பண்ணுவார்கள்; கர்த்தர் அவர்களோடேகூட இருப்பார்; குதிரைகளின்மேல் ஏறிவருகிறவர்கள் வெட்கப்ப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யூதா வம்சத்தாரைப் பலப்பபடுத்தி யோசேப்பு வம்சத்தாரை இரட்சித்து, அவர்களைத் திரும்ப நிலைக்கப்பண்ணுவேன்; நான் அவர்களுக்கு இரங்கினேன்; அவர்கள் என்னால் ஒருக்காலும் தள்ளிவிடப்படாதவர்களைப்போல் இருப்பார்கள்; நான் அவர்களுடைய தேவனாகிய கர்த்தர், நான் அவர்களுக்குச் செவிகொடு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 களிக்கும்; அவர்களுடைய பிள்ளைகளும் அதைக் கண்டு மகிழுவார்கள்; அவர்கள் இருதயம் கர்த்தருக்குள் களிகூ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ிராயீமர் பராக்கிரமரைப்போல இருப்பார்கள்; மதுபானத்தால் களிப்பதுபோல, அவர்களுடைய இருதயம் களிக்கும்; அவர்களுடைய பிள்ளைகளும் அதைக் கண்டு மகிழுவார்கள்; அவர்கள் இருதயம் கர்த்தருக்குள் களிகூர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 அவர்கள் பெருகியிருந்ததுபோல பெருகிப்போ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ைப் பார்த்துப் பயில்போட்டு அவர்களைக் கூட்டிக்கொள்ளுவேன்; அவர்களை மீட்டுக்கொண்டேன், அவர்கள் பெருகியிருந்ததுபோல பெருகிப்போ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 பிள்ளைகளோடுங்கூடப் பிழைத்துத் திரும்ப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ை ஜனங்களுக்குள்ளே இறைத்தபின்பு, அவர்கள் தூரதேசங்களிலே என்னை நினைத்து தங்கள் பிள்ளைகளோடுங்கூடப் பிழைத்துத் திரும்ப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 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அவர்களை எகிப்துதேசத்திலிருந்து திரும்பிவரப்பண்ணி அவர்களை அசீரியாவிலிருந்து கூட்டிக்கொண்டு அவர்களைக் கீலேயாத் தேசத்துக்கும் லீபனோனுக்கும் வரப்பண்ணுவேன்; அவர்களுக்கு இடம் போதாமற்போ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 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டுக்கமென்கிற சமுத்திரத்தைக் கடக்கையில் அவர் சமுத்திரத்தின் அலைகளை அடிப்பார்; அப்பொழுது நதியின் ஆழங்கள் எல்லாம் வறண்டுபோம்; அசீரியாவின் கர்வம் தாழ்த்தப்படும், எகிப்தின் கொடுங்கோல் விலகிப்போ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ர்த்தருக்குள் பலப்படுத்துவேன்; அவர்கள் அவருடைய நாமத்திலே நடந்து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ைக் கர்த்தருக்குள் பலப்படுத்துவேன்; அவர்கள் அவருடைய நாமத்திலே நடந்துகொள்ளுவார்கள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વસંતઋતુમાં વરસાદ માટે યહોવાને પોકારો. તે યહોવા છે જે વાદળો અને વરસાદને મોકલે છે અને દરેક માણ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તરમાં લીલોતરી ઉગાડ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જ્યારે મૂર્તિઓ અર્થ વગરનું બોલે છે. અને જોષીઓ જૂઠા જોષ જુએ છે, સ્વપ્ન જોનારાઓ ખોટાં સ્વપ્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ર્ણવે છે અને અવાસ્તવિક ભરોસો આપે છે, આથી લોકો બકરાઁની જેમ રખડે છે, તેઓ દુ:ખી છે કારણ, હુમલા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ું રક્ષણ કરનાર કોઇ પાળક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કહે છે, “મારો રોષ રાજકર્તાઓ વિરુદ્ધ સળગી ઊઠયો છે; તેઓએ મારી પ્રજાઓની સાથે જે રીતે વર્તણૂં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છે તેને કારણે હું તેઓને સજા કરીશ.” હું સૈન્યોનો દેવ યહોવા, મારા આશ્રિતો યહૂદિયાઓની સંભાળ લઇશ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ને હું યુદ્ધના અશ્વો જેવા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તેઓમાંથી જ ખૂણાનો મુખ્ય પથ્થર, તમામ આશાઓનો આધાર જેના પર છે તે ખીલો, યુદ્ધને જીતનાર ધનુષ્ય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 રાજ્યકર્તા પ્રગટ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ની સહાયથી તેઓ બળવાન યોદ્ધાઓ થશે અને દુશ્મનોને રસ્તાના કાદવમાં કચડી નાખશે. યહોવા તેમની સાથ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શત્રુઓના સૈનિકોને હરાવી દ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ું યહૂદિયાના લોકોને બળવાન બનાવીશ અને ઇસ્રાએલના લોકોને પણ ઉગારી લઇશ. મને તેમના પર દયા આવ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હું તેમને પાછા લાવીશ અને કોણ જાણે કેમ મેં તેમનો ત્યાગ જ ન કર્યો હોય એવી તેમની સ્થિતિ હશે, કાર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યહોવા, તેમનો દેવ છું અને તેમની પ્રાર્થના સાંભળ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ઇસ્રાએલના લોકો બળવાન યોદ્ધા જેવા બની જશે અને તેમનાં હૃદય દ્રાક્ષારસ પીધો હોય એમ આનંદમાં આવ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 વંશજો તે જોઇને ખુશ થશે અને મારી કૃપા યાદ કરીને તેમનાં હૃદય હરખા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હું તેમને સીટી વગાડીને સંકેત કરીશ અને તેઓને સાથે ભેગા થવા માટે બોલાવીશ. અને તેઓની સંખ્યાં વધ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હેલાનાં જેટલી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ેં તેમને જુદી જુદી પ્રજાઓમાં વેરવિખેર કરી નાખ્યાં છે છતાં દૂરદૂરના દેશોમાં તેઓ મને સંભારશ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પોતાનાં બાળકો સાથે જીવતાં પાછા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ું મિસરમાંથી અને આશ્શૂરમાંથી તેમને પાછા લાવી ઘરભેગાં કરીશ; હું તેમને ગિલયાદ તથા લબાનોન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ૂમિમાં લાવીશ; અને ત્યાં પણ તેઓ એટલા બધા હશે કે ત્યાં પૂરતી જગ્યા નહિ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આફતના દરિયામાંથી સલામત પાર ઉતરશે. કારણ, મોજાઓને રોકી રાખવામાં આવશે. નાઇલ નદી સૂકાઇ જ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શૂરનો ગર્વ ઉતારવામાં આવશે અને મારા લોક પરના મિસરના શાસનનો અંત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 કહે છે, “હું મારા લોકને મારા સાર્મથ્યથી બળવાન કરીશ, અને તેઓ મારે નામે આગળ વધશે.” આ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2026-10-21T06:36:56Z</dcterms:created>
  <dcterms:modified xsi:type="dcterms:W3CDTF">2026-10-21T06:36:56Z</dcterms:modified>
  <dc:title>ઝખાર્યા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