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் அப்படியே செய்து, சிலர் மிகுதியாயும் சிலர் கொஞ்சமாயும் சேர்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தை ஓமரால் அளந்தார்கள்: மிகுதியாய்ச் சேர்த்தவனுக்கு மீதியானதும் இல்லை, கொஞ்சமாய்ச் சேர்த்தவனுக்குக் குறைவானதும் இல்லை; அவரவர் தாங்கள் புசிக்கும் அளவுக்குத்தக்கதாகச் சேர்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தை ஓமரால் அளந்தார்கள்: மிகுதியாய்ச் சேர்த்தவனுக்கு மீதியானதும் இல்லை, கொஞ்சமாய்ச் சேர்த்தவனுக்குக் குறைவானதும் இல்லை; அவரவர் தாங்கள் புசிக்கும் அளவுக்குத்தக்கதாகச் சேர்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அவர்களை நோக்கி: ஒருவனும் விடியற்காலம்மட்டும் அதில் ஒன்றும் வைக்கக் கூடாது என்று அவர்களுக்குச் சொல்லியும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யின் சொல் கேளாமல், சிலர் அதில் விடியற்காலம்மட்டும் கொஞ்சம் மீதியாய் வைத்தார்கள்; அது பூச்சி பிடித்து நாற்றமெடுத்தது. அவர்கள்மேல் மோசே கோபங்கொண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யின் சொல் கேளாமல், சிலர் அதில் விடியற்காலம்மட்டும் கொஞ்சம் மீதியாய் வைத்தார்கள்; அது பூச்சி பிடித்து நாற்றமெடுத்தது. அவர்கள்மேல் மோசே கோபங்கொ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விடியற்காலந்தோறும் அவரவர் புசிக்கும் அளவுக்குத்தக்கதாகச் சேர்த்தார்கள், வெயில் ஏறஏற அது உருகிப்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விடியற்காலந்தோறும் அவரவர் புசிக்கும் அளவுக்குத்தக்கதாகச் சேர்த்தார்கள், வெயில் ஏறஏற அது உருகிப்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றாம் நாளில் தலைக்கு இரண்டு ஓமர் வீதமாக இரண்டத்தனையாய் ஆகாரம் சேர்த்தார்கள்; அப்பொழுது சபையின் தலைவர் எல்லாரும் வந்து, அதை மோசேக்கு அறி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றாம் நாளில் தலைக்கு இரண்டு ஓமர் வீதமாக இரண்டத்தனையாய் ஆகாரம் சேர்த்தார்கள்; அப்பொழுது சபையின் தலைவர் எல்லாரும் வந்து, அதை மோசேக்கு அறிவ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கட்டளையிட்டபடியே, அதை மறுநாள்வரைக்கும் வைத்துவைத்தார்கள்; அப்பொழுது அது நாறவும் இல்லை, அதிலே பூச்சிபிடிக்கவும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கட்டளையிட்டபடியே, அதை மறுநாள்வரைக்கும் வைத்துவைத்தார்கள்; அப்பொழுது அது நாறவும் இல்லை, அதிலே பூச்சிபிடிக்கவும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மோசே: அதை இன்றைக்குப் புசியுங்கள்; இன்று கர்த்தருக்குரிய ஓய்வுநாள்; இன்று நீங்கள் அதை வெளியிலே காணமாட்ட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மோசே: அதை இன்றைக்குப் புசியுங்கள்; இன்று கர்த்தருக்குரிய ஓய்வுநாள்; இன்று நீங்கள் அதை வெளியிலே காணமாட்ட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றுநாளும் அதைச் சேர்ப்பீர்களாக; ஏழாம்நாள் ஓய்வுநாளாயிருக்கிறது; அதிலே அது உண்டாயிராத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ழாம்நாளில் ஜனங்களில் சிலர் அதைச் சேர்க்கப் புறப்பட்டார்கள்; அவர்கள் அதைக் காண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கர்த்தர் மோசேயை நோக்கி: என் கட்டளைகளையும் என் பிரமாணங்களையும் கைக்கொள்ள எந்தமட்டும் மனதில்லாதிருப்பீர்கள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ருங்கள், கர்த்தர் உங்களுக்கு ஓய்வுநாளை அருளினபடியால், அவர் உங்களுக்கு ஆறாம் நாளில் இரண்டுநாளுக்கு வேண்டிய ஆகாரத்தைக் கொடுக்கிறார்; ஏழாம்நாளில் உங்களில் ஒருவனும் தன்தன் ஸ்தானத்திலிருந்து புறப்படாமல், அவனவன் தன் தன் ஸ்தானத்திலே இருக்கவேண்டும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ருங்கள், கர்த்தர் உங்களுக்கு ஓய்வுநாளை அருளினபடியால், அவர் உங்களுக்கு ஆறாம் நாளில் இரண்டுநாளுக்கு வேண்டிய ஆகாரத்தைக் கொடுக்கிறார்; ஏழாம்நாளில் உங்களில் ஒருவனும் தன்தன் ஸ்தானத்திலிருந்து புறப்படாமல், அவனவன் தன் தன் ஸ்தானத்திலே இருக்கவேண்டும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ருங்கள், கர்த்தர் உங்களுக்கு ஓய்வுநாளை அருளினபடியால், அவர் உங்களுக்கு ஆறாம் நாளில் இரண்டுநாளுக்கு வேண்டிய ஆகாரத்தைக் கொடுக்கிறார்; ஏழாம்நாளில் உங்களில் ஒருவனும் தன்தன் ஸ்தானத்திலிருந்து புறப்படாமல், அவனவன் தன் தன் ஸ்தானத்திலே இருக்கவேண்டும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ஜனங்கள் ஏழாம்நாளில் ஓய்ந்த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வம்சத்தார் அதற்கு மன்னா என்று பேரிட்டார்கள்; அது கொத்துமல்லி அளவாயும் வெண்மைநிறமாயும் இருந்தது, அதின் ருசி தேனிட்ட பணிகாரத்திற்கு ஒப்ப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வம்சத்தார் அதற்கு மன்னா என்று பேரிட்டார்கள்; அது கொத்துமல்லி அளவாயும் வெண்மைநிறமாயும் இருந்தது, அதின் ருசி தேனிட்ட பணிகாரத்திற்கு ஒப்ப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மோசே: கர்த்தர் கட்டளையிட்ட காரியம் என்னவென்றால், நான் உங்களை எகிப்து தேசத்திலிருந்து புறப்படப்பண்ணினபோது, வனாந்தரத்தில் உங்களுக்குப் புசிக்கக்கொடுத்த அப்பத்தை உங்கள் சந்ததியார் பார்க்கும் படிக்கு, அவர்களுக்காக அதைக் காப்பதற்கு, அதிலே ஒரு ஓமர் நிறைய எடுத்து வைக்கவேண்ட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மோசே: கர்த்தர் கட்டளையிட்ட காரியம் என்னவென்றால், நான் உங்களை எகிப்து தேசத்திலிருந்து புறப்படப்பண்ணினபோது, வனாந்தரத்தில் உங்களுக்குப் புசிக்கக்கொடுத்த அப்பத்தை உங்கள் சந்ததியார் பார்க்கும் படிக்கு, அவர்களுக்காக அதைக் காப்பதற்கு, அதிலே ஒரு ஓமர் நிறைய எடுத்து வைக்கவேண்டு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மோசே: கர்த்தர் கட்டளையிட்ட காரியம் என்னவென்றால், நான் உங்களை எகிப்து தேசத்திலிருந்து புறப்படப்பண்ணினபோது, வனாந்தரத்தில் உங்களுக்குப் புசிக்கக்கொடுத்த அப்பத்தை உங்கள் சந்ததியார் பார்க்கும் படிக்கு, அவர்களுக்காக அதைக் காப்பதற்கு, அதிலே ஒரு ஓமர் நிறைய எடுத்து வைக்கவேண்ட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, மோசே ஆரோனை நோக்கி: நீ ஒரு கலசத்தை எடுத்து, அதிலே ஒரு ஓமர் அளவு மன்னாவைப் போட்டு, அதை உங்கள் சந்ததியாருக்காகக் காப்பதற்குக் கர்த்தருடைய சந்நிதியிலே வை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, மோசே ஆரோனை நோக்கி: நீ ஒரு கலசத்தை எடுத்து, அதிலே ஒரு ஓமர் அளவு மன்னாவைப் போட்டு, அதை உங்கள் சந்ததியாருக்காகக் காப்பதற்குக் கர்த்தருடைய சந்நிதியிலே வை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ோசேக்குக் கட்டளையிட்டபடியே அது காக்கப்படும்படி ஆரோன் அதைச் சாட்சி சந்நிதியில் வை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குடியிருப்பான தேசத்துக்கு வருமட்டும் நாற்பது வருஷமளவும் மன்னாவைப் புசித்தார்கள்; அவர்கள் கானான் தேசத்தின் எல்லையில் சேரும் வரைக்கும் மன்னாவைப் புச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குடியிருப்பான தேசத்துக்கு வருமட்டும் நாற்பது வருஷமளவும் மன்னாவைப் புசித்தார்கள்; அவர்கள் கானான் தேசத்தின் எல்லையில் சேரும் வரைக்கும் மன்னாவைப் புச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 ஓமரானது எப்பாவிலே பத்தில் ஒரு பங்க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ாகிய சபையார் எல்லாரும் ஏலிமைவிட்டுப் பிரயாணம் பண்ணி, எகிப்து தேசத்திலிருந்து புறப்பட்ட இரண்டாம் மாதம் பதினைந்தாம் தேதியிலே, ஏலிமுக்கும் சீனாய்க்கும் நடுவே இருக்கிற சீன்வனாந்தரத்தில் சேர்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ாகிய சபையார் எல்லாரும் ஏலிமைவிட்டுப் பிரயாணம் பண்ணி, எகிப்து தேசத்திலிருந்து புறப்பட்ட இரண்டாம் மாதம் பதினைந்தாம் தேதியிலே, ஏலிமுக்கும் சீனாய்க்கும் நடுவே இருக்கிற சீன்வனாந்தரத்தில் சேர்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வனாந்தரத்திலே இஸ்ரவேல் புத்திரராகிய சபையார் எல்லாரும் மோசேக்கும் ஆரோனுக்கும் விரோதமாக முறுமுறுத்து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றாம் நாளிலோ, அவர்கள் நாள்தோறும் சேர்க்கிறதைப் பார்க்கிலும் இரண்டத்தனையாய்ச் சேர்த்து, அதை ஆயத்தம்பண்ணி வைக்கக்கடவர்கள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றாம் நாளிலோ, அவர்கள் நாள்தோறும் சேர்க்கிறதைப் பார்க்கிலும் இரண்டத்தனையாய்ச் சேர்த்து, அதை ஆயத்தம்பண்ணி வைக்கக்கடவர்கள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ஆரோனும் இஸ்ரவேல் புத்திரர் எல்லாரையும் நோக்கி: கர்த்தர் உங்களை எகிப்து தேசத்திலிருந்து புறப்படப்பண்ணினவர் என்பதைச் சாயங்காலத்தில் அறிவீர்கள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ஆரோனும் இஸ்ரவேல் புத்திரர் எல்லாரையும் நோக்கி: கர்த்தர் உங்களை எகிப்து தேசத்திலிருந்து புறப்படப்பண்ணினவர் என்பதைச் சாயங்காலத்தில் அறிவீர்கள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ியற்காலத்தில் கர்த்தருடைய மகிமையையும் காண்பீர்கள்; கர்த்தருக்கு விரோதமான உங்கள் முறுமுறுப்புகளை அவர் கேட்டார்; நீங்கள் எங்களுக்கு விரோதமாய் முறுமுறுக்கிறதற்கு நாங்கள் எம்மாத்திரம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ியற்காலத்தில் கர்த்தருடைய மகிமையையும் காண்பீர்கள்; கர்த்தருக்கு விரோதமான உங்கள் முறுமுறுப்புகளை அவர் கேட்டார்; நீங்கள் எங்களுக்கு விரோதமாய் முறுமுறுக்கிறதற்கு நாங்கள் எம்மாத்திரம்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ஆரோனைப் பார்த்து; நீ இஸ்ரவேல் புத்திரராகிய சபையார் எல்லாரையும் நோக்கி: கர்த்தருடைய சந்நிதியில் சேருங்கள், அவர் உங்கள் முறுமுறுப்புகளைக் கேட்டார் என்று சொல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ஆரோனைப் பார்த்து; நீ இஸ்ரவேல் புத்திரராகிய சபையார் எல்லாரையும் நோக்கி: கர்த்தருடைய சந்நிதியில் சேருங்கள், அவர் உங்கள் முறுமுறுப்புகளைக் கேட்டார் என்று சொல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இஸ்ரவேல் புத்திரராகிய சபையாருக்கெல்லாம் இதைச் சொல்லுகிறபோது, அவர்கள் வனாந்தரதிசையாகத் திரும்பிப்பார்த்தார்கள்; அப்பொழுது கர்த்தருடைய மகிமை மேகத்திலே காணப்பட்ட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இஸ்ரவேல் புத்திரராகிய சபையாருக்கெல்லாம் இதைச் சொல்லுகிறபோது, அவர்கள் வனாந்தரதிசையாகத் திரும்பிப்பார்த்தார்கள்; அப்பொழுது கர்த்தருடைய மகிமை மேகத்திலே காணப்பட்ட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மோசேயை நோக்கி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ன் முறுமுறுப்புகளைக் கேட்டிருக்கிறேன்; நீ அவர்களோடே பேசி, நீங்கள் சாயங்காலத்தில் இறைச்சியைப் புசித்து, விடியற்காலத்தில் அப்பத்தால் திர்ப்தியாகி, நான் உங்கள் தேவனாகிய கர்த்தர் என்பதை அறிந்துகொள்வீர்கள் என்று சொல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ன் முறுமுறுப்புகளைக் கேட்டிருக்கிறேன்; நீ அவர்களோடே பேசி, நீங்கள் சாயங்காலத்தில் இறைச்சியைப் புசித்து, விடியற்காலத்தில் அப்பத்தால் திர்ப்தியாகி, நான் உங்கள் தேவனாகிய கர்த்தர் என்பதை அறிந்துகொள்வீர்கள் என்று சொல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ன் முறுமுறுப்புகளைக் கேட்டிருக்கிறேன்; நீ அவர்களோடே பேசி, நீங்கள் சாயங்காலத்தில் இறைச்சியைப் புசித்து, விடியற்காலத்தில் அப்பத்தால் திர்ப்தியாகி, நான் உங்கள் தேவனாகிய கர்த்தர் என்பதை அறிந்துகொள்வீர்கள் என்று சொல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யங்காலத்தில் காடைகள் வந்து விழுந்து பாளயத்தை மூடிக்கொண்டது. விடியற்காலத்தில் பாளயத்தைச் சுற்றி பனி பெய்த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யங்காலத்தில் காடைகள் வந்து விழுந்து பாளயத்தை மூடிக்கொண்டது. விடியற்காலத்தில் பாளயத்தைச் சுற்றி பனி பெய்தி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ய்திருந்த பனி நீங்கினபின், இதோ, வனாந்தரத்தின் மீதெங்கும் உருட்சியான ஒரு சிறிய வஸ்து உறைந்த பனிக்கட்டிப் பொடியத்தனையாய்த் தரையின் மேல் கிட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ய்திருந்த பனி நீங்கினபின், இதோ, வனாந்தரத்தின் மீதெங்கும் உருட்சியான ஒரு சிறிய வஸ்து உறைந்த பனிக்கட்டிப் பொடியத்தனையாய்த் தரையின் மேல் கிட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அதைக் கண்டு, அது இன்னது என்று அறியாதிருந்து, ஒருவரை ஒருவர் பார்த்து, இது என்ன என்றார்கள்; அப்பொழுது மோசே அவர்களை நோக்கி: இது கர்த்தர் உங்களுக்குப் புசிக்கக்கொடுத்த அப்ப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அதைக் கண்டு, அது இன்னது என்று அறியாதிருந்து, ஒருவரை ஒருவர் பார்த்து, இது என்ன என்றார்கள்; அப்பொழுது மோசே அவர்களை நோக்கி: இது கர்த்தர் உங்களுக்குப் புசிக்கக்கொடுத்த அப்ப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கட்டளையிடுகிறது என்னவென்றால், அவரவர் புசிக்கும் அளவுக்குத் தக்கதாக அதில் எடுத்துச் சேர்க்கக்கடவீர்கள்; உங்களிலுள்ள ஆத்துமாக்களின் இலக்கத்தின்படி, அவனவன் தன் தன் கூடாரத்தில் இருக்கிறவர்களுக்காக தலைக்கு ஒரு ஓமர் அளவு எடுத்துக்கொள்ளக்கடவன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கட்டளையிடுகிறது என்னவென்றால், அவரவர் புசிக்கும் அளவுக்குத் தக்கதாக அதில் எடுத்துச் சேர்க்கக்கடவீர்கள்; உங்களிலுள்ள ஆத்துமாக்களின் இலக்கத்தின்படி, அவனவன் தன் தன் கூடாரத்தில் இருக்கிறவர்களுக்காக தலைக்கு ஒரு ஓமர் அளவு எடுத்துக்கொள்ளக்கடவன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கட்டளையிடுகிறது என்னவென்றால், அவரவர் புசிக்கும் அளவுக்குத் தக்கதாக அதில் எடுத்துச் சேர்க்கக்கடவீர்கள்; உங்களிலுள்ள ஆத்துமாக்களின் இலக்கத்தின்படி, அவனவன் தன் தன் கூடாரத்தில் இருக்கிறவர்களுக்காக தலைக்கு ஒரு ஓமர் அளவு எடுத்துக்கொள்ளக்கடவ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ಸ್ರಾಯೇಲ್‌ ಮಕ್ಕಳು ಅದರಂತೆ ಮಾಡಿ ಕೆಲವರು ಹೆಚ್ಚು, ಕೆಲವರು ಕಡಿಮೆ ಕೂ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ಓಮೆರ ದಿಂದ ಅಳತೆ ಮಾಡಿದಾಗ ಹೆಚ್ಚು ಕೂಡಿಸಿದವನಿಗೆ ಮಿಕ್ಕಲಿಲ್ಲ, ಕಡಿಮೆ ಕೂಡಿಸಿದವನಿಗೆ ಕೊರತೆಯಾ ಗಲ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ೊಬ್ಬನು ಊಟಮಾಡುವಷ್ಟು ಅವರು ಕೂ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ೋಶೆ ಅವರಿಗೆ--ಇದರಲ್ಲಿ ಯಾರೂ ಮರುದಿನದ ವರೆಗೆ ಇಟ್ಟುಕೊಳ್ಳಬಾರ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ಾಗ್ಯೂ ಅವರು ಮೋಶೆಯ ಮಾತನ್ನು ಕೇಳಲಿಲ್ಲ. ಕೆಲವರು ಅದನ್ನು ಬೆಳಗಿನ ವರೆಗೆ ಇಟ್ಟುಕೊಂಡಾಗ ಅದು ಹುಳಬಿದ್ದು ನಾ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ಟ್ಟಿತು. ಆಗ ಮೋಶೆಯು ಅವರ ಮೇಲೆ ಕೋಪಿಸ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ೀಗೆ ಅವರಲ್ಲಿ ಪ್ರತಿಯೊಬ್ಬನು ತಿನ್ನು ವಷ್ಟು ಪ್ರತಿ ದಿನದ ಬೆಳಿಗ್ಗೆ ಅದನ್ನು ಕೂಡಿಸುತ್ತಿದ್ದರು. ಬಿಸಿ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ವಾದಾಗ ಅದು ಕರಗಿ ಹೋಗ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ರನೆಯ ದಿನದಲ್ಲಿ ಅವರು ಎರಡರಷ್ಟು ರೊಟ್ಟಿ ಯನ್ನು ಅಂದರೆ ಒಬ್ಬನಿಗೆ ಎರಡು ಓಮೆರದಂತೆ ಕೂಡಿಸಿದ್ದರಿಂದ ಸಭೆಯ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ಕಾರಿಗಳು ಬಂದು ಮೋಶೆಗೆ ತಿ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ನು ಅವರಿಗೆ--ಕರ್ತನು ಹೇಳಿದ ಮಾತು ಇದೇ--ನಾಳೆ ಕರ್ತನಿಗೆ ವಿಶ್ರಾಂತಿಯ ಪರಿಶುದ್ಧ ಸಬ್ಬತ್‌ ದಿನವಾಗಿದೆ, ಇ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ಡಬೇಕಾ ದದ್ದನ್ನು ಸುಡಿರಿ, ಬೇಯಿಸಬೇಕಾದದ್ದನ್ನು ಬೇಯಿಸಿರಿ. ಇದರಲ್ಲಿ ಮಿಕ್ಕಾದದ್ದನ್ನೆಲ್ಲಾ ಬೆಳಗಿನ ವರೆಗೆ ಇ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ಮೋಶೆಯು ಆಜ್ಞಾಪಿಸಿದ ಪ್ರಕಾರ ಅದನ್ನು ಮರು ದಿನದ ವರೆಗೆ ಇಟ್ಟುಕೊಂಡಾಗ ಅದು ನಾತಹಿಡಿಯಲಿಲ್ಲ. ಅದರಲ್ಲಿ ಹುಳಗಳೂ ಇ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ಮೋಶೆಯು--ಈ ಹೊತ್ತು ಅದನ್ನು ಊಟಮಾಡಿರಿ, ಯಾಕಂದರೆ ಈ ದಿನವು ಕರ್ತನ ಸಬ್ಬತ್‌ ದಿನವಾಗಿದೆ. ಈ ಹೊತ್ತ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ಲದಲ್ಲಿ (ಆಹಾರ) ಸಿಕ್ಕ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ರು ದಿವಸ ಅದನ್ನು ಕೂಡಿಸಬೇಕು. ಏಳನೆಯ ದಿನ ಸಬ್ಬತ್‌ ದಿನವಾಗಿರುವ ದರಿಂದ ಅಂದು (ರೊಟ್ಟಿಯು) ಇರ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ಏಳನೆಯ ದಿನ ಜನರಲ್ಲಿ ಕೆಲವರು ಕೂಡಿಸುವದಕ್ಕೆ ಹೊರಗೆ ಹೋದಾಗ ಅವರಿಗೆ ಸಿಕ್ಕ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ಕರ್ತನು ಮೋಶೆಗೆ--ಎಷ್ಟು ಕಾಲ ನನ್ನ ಕಟ್ಟಳೆಗಳನ್ನೂ ನ್ಯಾಯಪ್ರಮಾಣಗಳನ್ನೂ ಕೈಕೊಳ್ಳದೆ ನಿರಾಕರಿಸುವ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ನು--ನೋಡಿರಿ, ಕರ್ತನು ನಿಮಗೆ ಸಬ್ಬತ್‌ ದಿನವನ್ನು ಕೊಟ್ಟಿದ್ದರಿಂದಲೇ ಆರನೆಯ ದಿನ ದಲ್ಲಿ ನಿಮಗೆ ಎರಡು ದಿನ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ಯನ್ನು ಕೊಟ್ಟಿ ದ್ದಾನೆ. ಪ್ರತಿಯೊಬ್ಬನು ತನ್ನ ತನ್ನ ಸ್ಥಳದಲ್ಲಿ ಇರಲಿ, ಏಳನೆಯ ದಿನದಲ್ಲಿ ಯಾರೂ ತನ್ನ ಸ್ಥಳ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 ಹೋಗಬಾರ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ಹೀಗೆ ಜನರು ಏಳನೆಯ ದಿನದಲ್ಲಿ ವಿಶ್ರಮಿಸ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ಗ ಇಸ್ರಾಯೇಲ್‌ ಮನೆತನವು ಅದಕ್ಕೆ ಮನ್ನ ಎಂದು ಹೆಸರಿಟ್ಟಿತು. ಅದು ಕೊತ್ತಂಬರಿ ಬೀಜದಂತೆ ಬೆಳ್ಳಗಿತ್ತು.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ಚಿಯು ಜೇನಿನಲ್ಲಿ ಕಲಸಿದ ದೋಸೆಯಂತ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ಮೋಶೆಯು ಅವರಿಗೆ--ಕರ್ತನು ಆಜ್ಞಾಪಿಸಿದ್ದು ಇದೇ--ನಾನು ನಿಮ್ಮನ್ನು ಐಗುಪ್ತದೇಶದೊಳಗಿಂದ ಹೊರಡಿಸಿದಾಗ ಅರಣ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ತಿನ್ನಿಸಿದ ರೊಟ್ಟಿಯನ್ನು ನಿಮ್ಮ ಸಂತಾನಗಳು ನೋಡುವಂತೆ ಒಂದು ಓಮೆರ (ಮನ್ನವನ್ನು) ತುಂಬಿಸಿ ಇಟ್ಟಿರಬೇಕು ಎಂಬ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ಮೋಶೆಯು ಆರೋನನಿಗೆ--ನೀನು ಒಂದು ಪಾತ್ರೆಯನ್ನು ತೆಗೆದುಕೊಂಡು ಒಂದು ಓಮೆರ್‌ ಮನ್ನವನ್ನು ಅದರಲ್ಲಿ ಹಾಕಿ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ತಿಗಳಿಗೋಸ್ಕರ ಇಟ್ಟು ಕೊಳ್ಳುವದಕ್ಕಾಗಿ ಕರ್ತನ ಮುಂದೆ ಇ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ಕರ್ತನು ಮೋಶೆಗೆ ಆಜ್ಞಾಪಿಸಿದಂತೆಯೇ ಆರೋನನು ಅದನ್ನು (ಮನ್ನ ವನ್ನು) ಕಾಪಾಡುವದಕ್ಕೆ ಸಾಕ್ಷಿಯಾಗಿ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ಸ್ರಾಯೇಲ್‌ ಮಕ್ಕಳು ವಾಸವಾಗಿರತಕ್ಕ ದೇಶಕ್ಕೆ ಬರುವ ವರೆಗೆ ನಾಲ್ವತ್ತು ವರುಷ ಮನ್ನವನ್ನು ತಿಂದರು. ಕಾನಾನ್‌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ಗಳಿಗೆ ಬರುವ ವರೆಗೂ ಅವರು ಮನ್ನವನ್ನು ತಿ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ಓಮೆರ್‌ ಅಂದರೆ ಎಫದಲ್ಲಿ ಹತ್ತನೆಯ ಒಂದು ಪಾಲ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ರುವಾಯ ಇಸ್ರಾಯೇಲ್‌ ಮಕ್ಕಳ ಸಭೆಯೆಲ್ಲಾ ಏಲೀಮಿನಿಂದ ಪ್ರಯಾಣ ಮಾಡಿ ಅವರು ಐಗುಪ್ತದೇಶದಿಂದ ಹೊರಟ ಎರಡ ನೆಯ ತಿಂಗಳ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ದಿನೈದನೆಯ ದಿನದಲ್ಲಿ ಏಲೀಮಿಗೂ ಸೀನಾಯಿಗೂ ಮಧ್ಯೆ ಇರುವ ಸೀನ್‌ ಅರಣ್ಯಕ್ಕ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ಇಸ್ರಾಯೇಲ್‌ ಮಕ್ಕಳ ಸಭೆಯೆಲ್ಲಾ ಅರಣ್ಯದಲ್ಲಿ ಮೋಶೆಗೂ ಆರೋನನಿಗೂ ವಿರೋಧ ವಾಗಿ ಗುಣುಗು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ಯೇಲ್‌ ಮಕ್ಕಳು ಅವರಿಗೆ--ನಾವು ಐಗುಪ್ತದೇಶದಲ್ಲಿ ಮಾಂಸದ ಪಾತ್ರೆ ಗಳ ಬಳಿಯಲ್ಲಿ ಕೂತುಕೊಂಡು ಸಾಕಾಗುವ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 ಯನ್ನು ತಿನ್ನುತ್ತಿದ್ದಾಗ ಕರ್ತನ ಕೈಯಿಂದ ಸತ್ತುಹೋಗಿದ್ದರೆ ಒಳ್ಳೆದಾಗಿತ್ತು. ಈ ಸಭೆಯನ್ನೆಲ್ಲಾ ಸಾಯಿಸ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ು ಈ ಅರಣ್ಯಕ್ಕೆ ಬರಮಾಡಿದ್ದೀರ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ಕರ್ತನು ಮೋಶೆಗೆ--ಇಗೋ, ರೊಟ್ಟಿಯನ್ನು ನಿಮಗಾಗಿ ನಾನು ಆಕಾಶದಿಂದ ಸುರಿಸುತ್ತೇನೆ; ಅವರು ನನ್ನ ನ್ಯಾಯಪ್ರಮಾ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ನಡೆದುಕೊಳ್ಳುವರೋ ಇಲ್ಲವೋ ಎಂದು ನಾನು ಅವರನ್ನು ಪರೀಕ್ಷಿಸುವ ಹಾಗೆ ಜನರು ಹೊರಗೆಹೋಗಿ ಪ್ರತಿದಿನ ಆ ದಿನ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ಾದ ದ್ದನ್ನು ಕೂಡ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ರನೆಯ ದಿವಸದಲ್ಲಿ ಅವರು ತಂದದ್ದನ್ನು ಸಿದ್ಧಮಾಡುವಾಗ ಪ್ರತಿದಿನದಲ್ಲಿ ಕೂಡಿಸು ವದಕ್ಕಿಂತ ಎರಡರಷ್ಟಾಗಿರುವದ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ಮೋಶೆ ಆರೋನರು ಇಸ್ರಾಯೇಲ್‌ ಮಕ್ಕಳಿ ಗೆಲ್ಲಾ--ನಿಮ್ಮನ್ನು ಐಗುಪ್ತದೇಶದೊಳಗಿಂದ ಹೊರಗೆ ಬರಮಾಡಿದಾತನು ಕರ್ತನೇ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ಂಕಾಲವಾ ದಾಗ ನಿಮ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ಬೆಳಿಗ್ಗೆ ಕರ್ತನ ಮಹಿಮೆ ಯನ್ನು ನೋಡುವಿರಿ; ಕರ್ತನಿಗೆ ವಿರೋಧವಾಗಿ ನೀವು ಗುಣುಗುಟ್ಟಿದ್ದನ್ನು ಆತನು ಕೇಳ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ವಿರೋಧ ವಾಗಿ ನೀವು ಗುಣುಗುಟ್ಟುವ ಹಾಗೆ ನಾವು ಯಾರ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ಮೋಶೆಯು--ಸಾಯಂಕಾಲದಲ್ಲಿ ಕರ್ತನು ನಿಮಗೆ ಮಾಂಸಾಹಾರವನ್ನೂ ಹೊತ್ತಾರೆಯಲ್ಲಿ ಬೇಕಾದಷ್ಟು ರೊಟ್ಟಿಯನ್ನೂ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ಗುಣುಗುಟ್ಟುವ ಮಾತುಗಳು ಕರ್ತನಿಗೆ ಕೇಳಿಸಿದವು. ಆ ಗುಣುಗುಟ್ಟುವಿಕೆಯು ಕರ್ತನಿಗೇ ಹೊರತು ನಮ ಗಲ್ಲ. ನಾವು ಎ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್ರದವ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ೋಶೆಯು ಆರೋನನಿಗೆ--ನೀನು ಇಸ್ರಾ ಯೇಲ್‌ ಮಕ್ಕಳ ಸಭೆಗೆಲ್ಲಾ--ನಿಮ್ಮ ಗುಣುಗುಟ್ಟುವಿಕೆ ಯನ್ನು ಕರ್ತನು ಕೇಳ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ಆತನ ಸವಿಾಪಕ್ಕೆ ಆತನ ಮುಂದೆ ಬನ್ನಿರಿ ಎಂದು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ರೋನನು ಇಸ್ರಾಯೇಲ್‌ ಮಕ್ಕಳ ಸಭೆಯ ಸಂಗಡ ಮಾತನಾಡುತ್ತಿದ್ದಾಗ ಅವರು ಅರಣ್ಯದ ಕಡೆಗೆ ನೋಡಿ ದರು. ಆಗ ಇಗೋ,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ಿಮೆಯು ಮೇಘದಲ್ಲಿ ಪ್ರತ್ಯಕ್ಷ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ಕರ್ತನು ಮೋಶೆಯ ಸಂಗಡ ಮಾತ ನಾಡ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ಸ್ರಾಯೇಲ್‌ ಮಕ್ಕಳ ಗುಣುಗುಟ್ಟು ವಿಕೆಯನ್ನು ಕೇಳಿದ್ದೇನೆ. ಅವರ ಸಂಗಡ ನೀನು ಮಾತ ನಾಡಿ--ನೀವು ಸಾಯಂಕಾಲ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ಂಸವನ್ನು ಉಣ್ಣು ವಿರಿ, ಬೆಳಿಗ್ಗೆ ರೊಟ್ಟಿಯಿಂದ ತೃಪ್ತರಾಗುವಿರಿ. ನಾನೇ ನಿಮ್ಮ ದೇವರಾದ ಕರ್ತ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ಕೊಳ್ಳುವಿರಿ ಎಂದು ಅವರಿಗೆ 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ಾಯಂಕಾಲದಲ್ಲಿ ಆದದ್ದೇನಂದರೆ--ಲಾವಕ್ಕಿ ಗಳು ಬಂದು ಅವರ ಪಾಳೆಯವನ್ನು ಮುಚ್ಚಿಕೊಂಡವು; ಬೆಳಿಗ್ಗೆ ಮಂಜು ಪಾಳೆ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ೂ ಬಿದ್ದ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ಬಿದ್ದಿದ್ದ ಮಂಜು ಹೋದ ಮೇಲೆ ಇಗೋ, ಗಟ್ಟಿ ಯಾದ ಪದಾರ್ಥವು ಮಂಜಿನ ಹನಿಯಷ್ಟು ಚಿಕ್ಕ ದಾದದ್ದೂ ಗುಂಡಾದದ್ದೂ ಅರಣ್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 ಮೇಲೆ ಹರಡ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ಸ್ರಾಯೇಲ್‌ ಮಕ್ಕಳು ಅದನ್ನು ನೋಡಿದಾಗ ಅವರು ಒಬ್ಬರಿಗೊಬ್ಬರು--ಇದು ಮನ್ನಾ ಅಂದರು. ಯಾಕಂದರೆ ಅದು ಏನಾಗಿತ್ತ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ತಿಳಿಯಲಿಲ್ಲ. ಆಗ ಮೋಶೆಯು ಅವರಿಗೆ--ಕರ್ತನು ನಿಮಗೆ ಕೊಟ್ಟಿರುವ ರೊಟ್ಟಿಯು ಇದೇ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ು ಆಜ್ಞಾಪಿಸಿದ್ದೇನಂದರೆ--ಪ್ರತಿಯೊಬ್ಬನು ತಾನು ಎಷ್ಟು ತಿನ್ನುವನೋ ಅದರ ಪ್ರಕಾರ ಅದನ್ನು ಕೂಡಿಸಲ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ಬ್ಬನಿಗೆ ಒಂದು ಓಮೆರದಂತೆ ನಿಮ್ಮ ಡೇರೆಗಳಲ್ಲಿರುವ ವ್ಯಕ್ತಿಗಳ ಲೆಕ್ಕದ ಪ್ರಕಾರ ನೀವು ತಕ್ಕೊಳ್ಳಿರ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2026-10-20T04:38:03Z</dcterms:created>
  <dcterms:modified xsi:type="dcterms:W3CDTF">2026-10-20T04:38:03Z</dcterms:modified>
  <dc:title>ವಿಮೋಚನಾಕಾಂಡ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