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கேசேரிலே பெலிஸ்தரோடு யுத்தம் உண்டாயிற்று; அப்பொழுது சாத்தியனாகிய சிபெக்காய் இராட்சத புத்திரரில் ஒருவனான சிப்பாயி என்பவனைக் கொன்றான்; அதினால் அவர்கள் வசப்படுத்த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கேசேரிலே பெலிஸ்தரோடு யுத்தம் உண்டாயிற்று; அப்பொழுது சாத்தியனாகிய சிபெக்காய் இராட்சத புத்திரரில் ஒருவனான சிப்பாயி என்பவனைக் கொன்றான்; அதினால் அவர்கள் வசப்படுத்த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ம்பப் பெலிஸ்தரோடு யுத்தமுண்டாகிறபோது, யாவீரின் குமாரனாகிய எல்க்கானான் காத்தூரானாகிய கோலியாத்தின் சகோதரனான லாகேமியைக் கொன்றான்; அவன் ஈட்டித் தாங்க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ம்பப் பெலிஸ்தரோடு யுத்தமுண்டாகிறபோது, யாவீரின் குமாரனாகிய எல்க்கானான் காத்தூரானாகிய கோலியாத்தின் சகோதரனான லாகேமியைக் கொன்றான்; அவன் ஈட்டித் தாங்க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ஒரு யுத்தம் காத்திலே நடந்தபோது, அங்கே நெட்டையனான ஒரு மனுஷன் இருந்தான்; அவனுக்கு அவ்வாறு விரலாக இருபத்துநாலு விரல்கள் இருந்தது, அவனும் இராட்சத சந்ததியாயிரு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ஒரு யுத்தம் காத்திலே நடந்தபோது, அங்கே நெட்டையனான ஒரு மனுஷன் இருந்தான்; அவனுக்கு அவ்வாறு விரலாக இருபத்துநாலு விரல்கள் இருந்தது, அவனும் இராட்சத சந்ததியாயிரு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ஒரு யுத்தம் காத்திலே நடந்தபோது, அங்கே நெட்டையனான ஒரு மனுஷன் இருந்தான்; அவனுக்கு அவ்வாறு விரலாக இருபத்துநாலு விரல்கள் இருந்தது, அவனும் இராட்சத சந்ததியாயிரு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ை நிந்தித்தான்; தாவீதின் சகோதரனாகிய சிமேயாவின் குமாரன் யோனத்தான் அவனைக் கொ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ை நிந்தித்தான்; தாவீதின் சகோதரனாகிய சிமேயாவின் குமாரன் யோனத்தான் அவனைக் கொ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ூரிலிருந்த இராட்சதனுக்குப் பிறந்த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ூரிலிருந்த இராட்சதனுக்குப் பிறந்த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റ്റെയാണ്ടില്‍ രാജാക്കന്മാര്‍ യുദ്ധത്തിന്നു പുറപ്പെടുന്ന കാലത്തു യോവാബ് സൈന്യബല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 അമ്മോന്യരുടെ ദേശത്തെ ശൂന്യമാക്കീട്ടു ചെന്നു രബ്ബയെ വളഞ്ഞു. ദാവീദോ യെരൂശലേമില്‍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സിച്ചിരുന്നു. യോവാബ് രബ്ബയെ പിടിച്ചു നശ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വീദ് അവരുടെ രാജാവിന്റെ കിരീടം അവന്റെ തലയില്‍നിന്നു എടുത്തു; അതിന്റെ തൂക്കം ഒരു താലന്തു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കണ്ടു; അതില്‍ രത്നങ്ങളും പതിച്ചിരുന്നു; അതു ദാവീദിന്റെ തലയില്‍ വെച്ചു; അവന്‍ ആ പട്ടണത്തില്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അനവധി കൊള്ളയും കൊണ്ട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‍ അതിലെ ജനത്തെ പുറത്തു കൊണ്ടുവന്നു ഈര്‍ച്ചവാളിന്നും മെതിവണ്ടിക്കും കോടാലിക്കും ആക്കി;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അമ്മോന്യരുടെ എല്ലാപട്ടണങ്ങളോടും ചെയ്തു. പിന്നെ ദാവീദും സകലജനവും യെരൂശലേ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റെശേഷം ഗേസെരില്‍വെച്ചു ഫെലിസ്ത്യരോടു യുദ്ധം ഉണ്ടായി; ആ സമയത്തു ഹൂശാത്യനായ സിബ്ബെഖ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്ലന്മാരുടെ മക്കളില്‍ ഒരുത്തനായ സിപ്പായിയെ വെട്ടിക്കൊന്നു; പിന്നെ അവര്‍ കീഴ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യും ഫെലിസ്ത്യരോടു യുദ്ധം ഉണ്ടായപ്പോള്‍ യായീരിന്റെ മകനായ എല്‍ഹാനാന്‍ ഗിത്യനായ ഗൊല്യാഥ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നായ ലഹ്മിയെ വെട്ടിക്കൊന്നു. അവന്റെ കുന്തത്തണ്ടു നെയ്ത്തുകാരന്റെ പടപ്പുതടിപോ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ീണ്ടും ഗത്തില്‍വെച്ചു യുദ്ധം ഉണ്ടായി; അവിടെ ദീര്‍ഘകായനായ ഒരു മനുഷ്യന്‍ ഉണ്ടായിരുന്നു;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ഔരോ കൈകൂ ആറാറുവിരലും ഔരോ കാലിന്നു ആറാറു വിരലും ആകെ ഇരുപത്തിനാലു വിരല്‍ ഉണ്ടായിരുന്നു; അ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ഫെക്കു ജനിച്ച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‍ യിസ്രായേലിനെ ധിക്കരിച്ചപ്പോള്‍ ദാവീദിന്റെ സഹോദരനായ ശിമെയയുടെ മകനായ യോനാഥാന്‍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ക്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വര്‍ ഗത്തില്‍ രാഫെക്കു ജനിച്ചവര്‍ ആയിരുന്നു; അവര്‍ ദാവീദിന്റെയും അവന്റെ ദാസന്മാരുടെയും കയ്യാല്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2026-10-21T01:59:23Z</dcterms:created>
  <dcterms:modified xsi:type="dcterms:W3CDTF">2026-10-21T01:59:23Z</dcterms:modified>
  <dc:title>1 ദിനവൃത്താന്തം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