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79.xml" ContentType="application/vnd.openxmlformats-officedocument.presentationml.notesSlide+xml"/>
  <Override PartName="/ppt/slides/slide80.xml" ContentType="application/vnd.openxmlformats-officedocument.presentationml.slide+xml"/>
  <Override PartName="/ppt/notesSlides/notesSlide80.xml" ContentType="application/vnd.openxmlformats-officedocument.presentationml.notesSlide+xml"/>
  <Override PartName="/ppt/slides/slide81.xml" ContentType="application/vnd.openxmlformats-officedocument.presentationml.slide+xml"/>
  <Override PartName="/ppt/notesSlides/notesSlide81.xml" ContentType="application/vnd.openxmlformats-officedocument.presentationml.notesSlide+xml"/>
  <Override PartName="/ppt/slides/slide82.xml" ContentType="application/vnd.openxmlformats-officedocument.presentationml.slide+xml"/>
  <Override PartName="/ppt/notesSlides/notesSlide8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slide" Target="slides/slide79.xml"/>
  <Relationship Id="rId82" Type="http://schemas.openxmlformats.org/officeDocument/2006/relationships/slide" Target="slides/slide80.xml"/>
  <Relationship Id="rId83" Type="http://schemas.openxmlformats.org/officeDocument/2006/relationships/slide" Target="slides/slide81.xml"/>
  <Relationship Id="rId84" Type="http://schemas.openxmlformats.org/officeDocument/2006/relationships/slide" Target="slides/slide82.xml"/>
  <Relationship Id="rId85" Type="http://schemas.openxmlformats.org/officeDocument/2006/relationships/presProps" Target="presProps.xml"/>
  <Relationship Id="rId86" Type="http://schemas.openxmlformats.org/officeDocument/2006/relationships/viewProps" Target="viewProps.xml"/>
  <Relationship Id="rId8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ம்மோன் புத்திரரைக்குறித்துக் கர்த்தர் சொல்லுகிறது என்னவென்றால்: இஸ்ரவேலுக்குக் குமாரர் இல்லையோ? அவனுக்குச் சுதந்தரவாளி இல்லையோ? அவர்கள் ராஜா காத்தேசத்தைச் சுதந்தரித்துக்கொண்டு, அதின் ஜனம் இவன் பட்டணங்களில் குடியிருப்பானேன்?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ம்மோன் புத்திரரைக்குறித்துக் கர்த்தர் சொல்லுகிறது என்னவென்றால்: இஸ்ரவேலுக்குக் குமாரர் இல்லையோ? அவனுக்குச் சுதந்தரவாளி இல்லையோ? அவர்கள் ராஜா காத்தேசத்தைச் சுதந்தரித்துக்கொண்டு, அதின் ஜனம் இவன் பட்டணங்களில் குடியிருப்பானேன்?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ஆகையால், இதோ நாட்கள் வருமென்று கர்த்தர் சொல்லுகிறார், அப்பொழுது அம்மோன் புத்திரரின் பட்டணமாகிய ரப்பாவிலே யுத்தத்தின் ஆர்ப்பரிப்பைக் கேட்கப்பண்ணுவேன்; அது பாழான மண்மேடாகும்; அதற்கடுத்த ஊர்களும் அக்கினியால் சுட்டெரிக்கப்படும்; ஆனாலும் இஸ்ரவேல் தன் தேசத்தைச் சுதந்தரித்துக் கொண்டவர்களின் தேசத்தைச் சுதந்தரித்துக்கொள்ளும் என்று கர்த்தர் சொல்லுகிற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ஆகையால், இதோ நாட்கள் வருமென்று கர்த்தர் சொல்லுகிறார், அப்பொழுது அம்மோன் புத்திரரின் பட்டணமாகிய ரப்பாவிலே யுத்தத்தின் ஆர்ப்பரிப்பைக் கேட்கப்பண்ணுவேன்; அது பாழான மண்மேடாகும்; அதற்கடுத்த ஊர்களும் அக்கினியால் சுட்டெரிக்கப்படும்; ஆனாலும் இஸ்ரவேல் தன் தேசத்தைச் சுதந்தரித்துக் கொண்டவர்களின் தேசத்தைச் சுதந்தரித்துக்கொள்ளும் என்று கர்த்தர் சொல்லுகிற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ஆகையால், இதோ நாட்கள் வருமென்று கர்த்தர் சொல்லுகிறார், அப்பொழுது அம்மோன் புத்திரரின் பட்டணமாகிய ரப்பாவிலே யுத்தத்தின் ஆர்ப்பரிப்பைக் கேட்கப்பண்ணுவேன்; அது பாழான மண்மேடாகும்; அதற்கடுத்த ஊர்களும் அக்கினியால் சுட்டெரிக்கப்படும்; ஆனாலும் இஸ்ரவேல் தன் தேசத்தைச் சுதந்தரித்துக் கொண்டவர்களின் தேசத்தைச் சுதந்தரித்துக்கொள்ளும் என்று கர்த்தர் சொல்லுகிற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ஸ்போனே, அலறு; ஆயி பாழாக்கப்பட்டது; ரப்பாவின் குமாரத்திகளே, ஓலமிடுங்கள்; இரட்டை உடுத்திக்கொண்டு, புலம்பி, வேலிகளில் சுற்றித்திரியுங்கள்; அவர்கள் ராஜா அதின் ஆசாரியர்களோடும் அதின் பிரபுக்களோடுங்கூடச் சிறைப்பட்டுப் போவ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ஸ்போனே, அலறு; ஆயி பாழாக்கப்பட்டது; ரப்பாவின் குமாரத்திகளே, ஓலமிடுங்கள்; இரட்டை உடுத்திக்கொண்டு, புலம்பி, வேலிகளில் சுற்றித்திரியுங்கள்; அவர்கள் ராஜா அதின் ஆசாரியர்களோடும் அதின் பிரபுக்களோடுங்கூடச் சிறைப்பட்டுப் போவ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ஸ்போனே, அலறு; ஆயி பாழாக்கப்பட்டது; ரப்பாவின் குமாரத்திகளே, ஓலமிடுங்கள்; இரட்டை உடுத்திக்கொண்டு, புலம்பி, வேலிகளில் சுற்றித்திரியுங்கள்; அவர்கள் ராஜா அதின் ஆசாரியர்களோடும் அதின் பிரபுக்களோடுங்கூடச் சிறைப்பட்டுப் போவ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னக்கு விரோதமாய் வருகிறவன் யார் என்று சொல்லி, உன் செல்வத்தை நம்பின சீர்கெட்ட குமாரத்தியே, நீ பள்ளத்தாக்குகளைப்பற்றிப் பெருமை பாராட்டுவானேன்? உன் பள்ளத்தாக்கு கரைந்துபோகிறது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தோ, உன் சுற்றுப்புறத்தார் எல்லாராலும் உன்மேல் திகிலை வரப்பண்ணுவேன் என்று சேனைகளின் கர்த்தராகிய ஆண்டவர் சொல்லுகிறார்; நீங்கள் அவரவர் தம்தம் முன் இருக்கும் வழியே ஓடத் துரத்தப்படுவீர்கள்; வலசைவாங்கி ஓடுகிறவர்களைச் சேர்ப்பார் ஒருவருமில்லை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தோ, உன் சுற்றுப்புறத்தார் எல்லாராலும் உன்மேல் திகிலை வரப்பண்ணுவேன் என்று சேனைகளின் கர்த்தராகிய ஆண்டவர் சொல்லுகிறார்; நீங்கள் அவரவர் தம்தம் முன் இருக்கும் வழியே ஓடத் துரத்தப்படுவீர்கள்; வலசைவாங்கி ஓடுகிறவர்களைச் சேர்ப்பார் ஒருவருமில்லை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தற்குப்பின்பு அம்மோன் புத்திரருடைய சிறையிருப்பைத் திருப்புவேன் என்று கர்த்தர் சொல்லுகிற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தற்குப்பின்பு அம்மோன் புத்திரருடைய சிறையிருப்பைத் திருப்புவேன் என்று கர்த்தர் சொல்லுகிற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தற்குப்பின்பு அம்மோன் புத்திரருடைய சிறையிருப்பைத் திருப்புவேன் என்று கர்த்தர் சொல்லுகிற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ஏதோமைக்குறித்துச் சேனைகளின் கர்த்தர் சொல்லுகிறது என்னவென்றால்; தேமானிலே இனி ஞானமில்லையோ? ஆலோசனை விவேகிகளைவிட்டு அழிந்ததோ? அவர்களுடைய ஞானம் கெட்டுப்போயிற்றோ?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ஏதோமைக்குறித்துச் சேனைகளின் கர்த்தர் சொல்லுகிறது என்னவென்றால்; தேமானிலே இனி ஞானமில்லையோ? ஆலோசனை விவேகிகளைவிட்டு அழிந்ததோ? அவர்களுடைய ஞானம் கெட்டுப்போயிற்றோ?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தேதானின் குடிகளே, ஓடுங்கள், முதுகைக் காட்டுங்கள், பள்ளங்களில் பதுங்குங்கள்; ஏசாவை விசாரிக்குங்காலத்தில் அவன் ஆபத்தை அவன் மேல் வரப்பண்ணுவே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தேதானின் குடிகளே, ஓடுங்கள், முதுகைக் காட்டுங்கள், பள்ளங்களில் பதுங்குங்கள்; ஏசாவை விசாரிக்குங்காலத்தில் அவன் ஆபத்தை அவன் மேல் வரப்பண்ணுவே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ிராட்சப்பழங்களை அறுக்கிறவர்கள் உன்னிடத்திலே வந்தார்களாகில், பின்பறிக்கிறதற்குக் கொஞ்சம் வையார்களோ? இராத்திரியில் திருடர் வந்தார்களாகில், தங்களுக்குப் போதுமென்கிறமட்டும் கொள்ளையடிப்பார்கள் அல்லவோ?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ிராட்சப்பழங்களை அறுக்கிறவர்கள் உன்னிடத்திலே வந்தார்களாகில், பின்பறிக்கிறதற்குக் கொஞ்சம் வையார்களோ? இராத்திரியில் திருடர் வந்தார்களாகில், தங்களுக்குப் போதுமென்கிறமட்டும் கொள்ளையடிப்பார்கள் அல்லவோ?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ானோ ஏசாவை வெறுமையாக்கி அவன் ஒளித்துக்கொள்ளக் கூடாதபடிக்கு அவனுடைய மறைவிடங்களை வெளிப்படுத்திப்போடுவேன்; அவனுடைய சந்ததியாரும் அவனுடைய சகோதரரும் அவனுடைய அயலாரும் அழிக்கப்படுவார்கள்; அவன் இனி இர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ானோ ஏசாவை வெறுமையாக்கி அவன் ஒளித்துக்கொள்ளக் கூடாதபடிக்கு அவனுடைய மறைவிடங்களை வெளிப்படுத்திப்போடுவேன்; அவனுடைய சந்ததியாரும் அவனுடைய சகோதரரும் அவனுடைய அயலாரும் அழிக்கப்படுவார்கள்; அவன் இனி இர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ானோ ஏசாவை வெறுமையாக்கி அவன் ஒளித்துக்கொள்ளக் கூடாதபடிக்கு அவனுடைய மறைவிடங்களை வெளிப்படுத்திப்போடுவேன்; அவனுடைய சந்ததியாரும் அவனுடைய சகோதரரும் அவனுடைய அயலாரும் அழிக்கப்படுவார்கள்; அவன் இனி இர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ிக்கற்றவர்களாய்ப்போகும் உன் பிள்ளைகளை ஒப்புவி, நான் அவர்களை உயிரோடே காப்பாற்றுவேன்; உன் விதவைகள் என்னை நம்புவார்களாக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ர்த்தர் சொல்லுகிறது என்னவென்றால்; இதோ, பாத்திரத்தில் குடிக்கவேண்டுமென்கிற நியாயத்தீர்ப்புக்கு உள்ளாயிராதவர்கள் அதில் குடித்தார்கள்; நீ குற்றமற்று நீங்கலாயிருப்பாயோ? நீ நீங்கலாயிராமல் அதில் நிச்சயமாய்க் குடிப்பாய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ர்த்தர் சொல்லுகிறது என்னவென்றால்; இதோ, பாத்திரத்தில் குடிக்கவேண்டுமென்கிற நியாயத்தீர்ப்புக்கு உள்ளாயிராதவர்கள் அதில் குடித்தார்கள்; நீ குற்றமற்று நீங்கலாயிருப்பாயோ? நீ நீங்கலாயிராமல் அதில் நிச்சயமாய்க் குடிப்பாய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ர்த்தர் சொல்லுகிறது என்னவென்றால்; இதோ, பாத்திரத்தில் குடிக்கவேண்டுமென்கிற நியாயத்தீர்ப்புக்கு உள்ளாயிராதவர்கள் அதில் குடித்தார்கள்; நீ குற்றமற்று நீங்கலாயிருப்பாயோ? நீ நீங்கலாயிராமல் அதில் நிச்சயமாய்க் குடிப்பாய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ோஸ்றா பாழும் நிந்தையும் அவாந்தரமும் சாபமுமாக இருக்குமென்றும், அதின் பட்டணங்கள் எல்லாம் நித்திய வனாந்தரங்களாயிருக்குமென்றும் என்னைக்கொண்டு ஆணையிட்டேன் என்று கர்த்தர் சொல்லுகிறா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ோஸ்றா பாழும் நிந்தையும் அவாந்தரமும் சாபமுமாக இருக்குமென்றும், அதின் பட்டணங்கள் எல்லாம் நித்திய வனாந்தரங்களாயிருக்குமென்றும் என்னைக்கொண்டு ஆணையிட்டேன் என்று கர்த்தர் சொல்லுகிறா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ீங்கள் கூடிக்கொண்டு, அதற்கு விரோதமாக வந்து யுத்தம்பண்ணுகிறதற்கு எழும்புங்கள் என்று சொல்ல, ஜாதிகளிடத்தில் ஸ்தானாபதியை அனுப்புகிற செய்தியைக் கர்த்தரிடத்திலே கேள்விப்பட்டே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ீங்கள் கூடிக்கொண்டு, அதற்கு விரோதமாக வந்து யுத்தம்பண்ணுகிறதற்கு எழும்புங்கள் என்று சொல்ல, ஜாதிகளிடத்தில் ஸ்தானாபதியை அனுப்புகிற செய்தியைக் கர்த்தரிடத்திலே கேள்விப்பட்டே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தோ, உன்னை ஜாதிகளுக்குள்ளே சிறியதும், மனுஷருக்குள்ளே அசட்டைபண்ணப்பட்டதுமாக்குகிறேன் என்கிறார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ன்மலை வெடிப்புகளில் வாசம் பண்ணி, மேடுகளின் உச்சியைப் பிடித்திருக்கிற உன்னால் உன் பயங்கரமும் உன் இருதயத்தின் அகந்தையும் உன்னை மோசம்போக்கிற்று; நீ கழுகைப்போல் உயரத்தில் உன் கூட்டைக் கட்டினாலும் அங்கேயிருந்து உன்னை விழப்பண்ணுவேன் என்று கர்த்தர் சொல்லுகிறார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ன்மலை வெடிப்புகளில் வாசம் பண்ணி, மேடுகளின் உச்சியைப் பிடித்திருக்கிற உன்னால் உன் பயங்கரமும் உன் இருதயத்தின் அகந்தையும் உன்னை மோசம்போக்கிற்று; நீ கழுகைப்போல் உயரத்தில் உன் கூட்டைக் கட்டினாலும் அங்கேயிருந்து உன்னை விழப்பண்ணுவேன் என்று கர்த்தர் சொல்லுகிறார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ன்மலை வெடிப்புகளில் வாசம் பண்ணி, மேடுகளின் உச்சியைப் பிடித்திருக்கிற உன்னால் உன் பயங்கரமும் உன் இருதயத்தின் அகந்தையும் உன்னை மோசம்போக்கிற்று; நீ கழுகைப்போல் உயரத்தில் உன் கூட்டைக் கட்டினாலும் அங்கேயிருந்து உன்னை விழப்பண்ணுவேன் என்று கர்த்தர் சொல்லுகிறார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டியே ஏதோம் பாழாகும்; அதைக் கடந்துபோகிறவன் எவனும் அதின் எல்லா வாதைகளினிமித்தமும் பிரமித்து ஈசல்போடுவ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சோதோமும் கொமோராவும் அவைகளின் சுற்றுப்புறங்களும் கவிழ்க்கப்பட்டதுபோல இதுவும் கவிழ்க்கப்படும் என்று கர்த்தர் சொல்லுகிறார்; அங்கே ஒரு மனுபுத்திரனும் தங்குவதில்லை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சோதோமும் கொமோராவும் அவைகளின் சுற்றுப்புறங்களும் கவிழ்க்கப்பட்டதுபோல இதுவும் கவிழ்க்கப்படும் என்று கர்த்தர் சொல்லுகிறார்; அங்கே ஒரு மனுபுத்திரனும் தங்குவதில்லை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தோ, புரண்டு ஓடுகிற யோர்தானிடத்திலிருந்து சிங்கம் வருவது போல் பலவானுடைய தாபரத்துக்கு விரோதமாக வருகிறான்; அவனைச் சடிதியிலே அங்கேயிருந்து ஓடிவரப்பண்ணுவேன்; நான் அதற்கு விரோதமாய்க் கட்டளையிட்டு அனுப்பத் தெரிந்துகொள்ளப்பட்டவன் யார்? எனக்குச் சமானமானவன் யார்? எனக்கு மட்டுக்கட்டுகிறவன் யார்? எனக்கு முன்பாக நிலைநிற்கப்போகிற மேய்ப்பன் யார்?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தோ, புரண்டு ஓடுகிற யோர்தானிடத்திலிருந்து சிங்கம் வருவது போல் பலவானுடைய தாபரத்துக்கு விரோதமாக வருகிறான்; அவனைச் சடிதியிலே அங்கேயிருந்து ஓடிவரப்பண்ணுவேன்; நான் அதற்கு விரோதமாய்க் கட்டளையிட்டு அனுப்பத் தெரிந்துகொள்ளப்பட்டவன் யார்? எனக்குச் சமானமானவன் யார்? எனக்கு மட்டுக்கட்டுகிறவன் யார்? எனக்கு முன்பாக நிலைநிற்கப்போகிற மேய்ப்பன் யார்?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தோ, புரண்டு ஓடுகிற யோர்தானிடத்திலிருந்து சிங்கம் வருவது போல் பலவானுடைய தாபரத்துக்கு விரோதமாக வருகிறான்; அவனைச் சடிதியிலே அங்கேயிருந்து ஓடிவரப்பண்ணுவேன்; நான் அதற்கு விரோதமாய்க் கட்டளையிட்டு அனுப்பத் தெரிந்துகொள்ளப்பட்டவன் யார்? எனக்குச் சமானமானவன் யார்? எனக்கு மட்டுக்கட்டுகிறவன் யார்? எனக்கு முன்பாக நிலைநிற்கப்போகிற மேய்ப்பன் யார்?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ஆகையால் கர்த்தர் ஏதோமுக்கு விரோதமாக யோசித்த ஆலோசனையையும், அவர் தேமானின் குடிகளுக்கு விரோதமாக நினைத்திருக்கிற நினைவுகளையும் கேளுங்கள்; மந்தையில் சிறியவர்கள் மெய்யாகவே அவர்களைப் பிடித்திழுப்பார்கள், அவர்கள் இருக்கிற தாபரங்களை அவர் மெய்யாகவே பாழாக்குவார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ஆகையால் கர்த்தர் ஏதோமுக்கு விரோதமாக யோசித்த ஆலோசனையையும், அவர் தேமானின் குடிகளுக்கு விரோதமாக நினைத்திருக்கிற நினைவுகளையும் கேளுங்கள்; மந்தையில் சிறியவர்கள் மெய்யாகவே அவர்களைப் பிடித்திழுப்பார்கள், அவர்கள் இருக்கிற தாபரங்களை அவர் மெய்யாகவே பாழாக்குவார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ஆகையால் கர்த்தர் ஏதோமுக்கு விரோதமாக யோசித்த ஆலோசனையையும், அவர் தேமானின் குடிகளுக்கு விரோதமாக நினைத்திருக்கிற நினைவுகளையும் கேளுங்கள்; மந்தையில் சிறியவர்கள் மெய்யாகவே அவர்களைப் பிடித்திழுப்பார்கள், அவர்கள் இருக்கிற தாபரங்களை அவர் மெய்யாகவே பாழாக்குவார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ைகளுக்குள் இடிந்துவிழும் சத்தத்தினாலே பூமி அதிரும்; கூக்குரலின் சத்தம் சிவந்த சமுத்திரமட்டும் கேட்கப்படும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ைகளுக்குள் இடிந்துவிழும் சத்தத்தினாலே பூமி அதிரும்; கூக்குரலின் சத்தம் சிவந்த சமுத்திரமட்டும் கேட்கப்படும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தோ, ஒரு கழுகைப்போல எழும்பி, பறந்துவந்து, தன் செட்டைகளைப் போஸ்றாவின்மேல் விரிப்பான்; அந்நாளிலே ஏதோமுடைய பராகிரமசாலிகளின் இருதயம் பிரசவவேதனைப்படுகிற ஸ்திரீயின் இருதயம்போல இருக்கும் என்கிறார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தோ, ஒரு கழுகைப்போல எழும்பி, பறந்துவந்து, தன் செட்டைகளைப் போஸ்றாவின்மேல் விரிப்பான்; அந்நாளிலே ஏதோமுடைய பராகிரமசாலிகளின் இருதயம் பிரசவவேதனைப்படுகிற ஸ்திரீயின் இருதயம்போல இருக்கும் என்கிறார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தமஸ்குவைக் குறித்துச் சொல்வது; ஆமாத்தும் அர்ப்பாத்தும் கலங்குகிறது; பொல்லாத செய்தியை அவர்கள் கேட்டபடியினால் கரைந்து போகிறார்கள்; சமுத்திரத்தோரமாய்ச் சஞ்சலமுண்டு; அதற்கு அமைதலில்லை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தமஸ்குவைக் குறித்துச் சொல்வது; ஆமாத்தும் அர்ப்பாத்தும் கலங்குகிறது; பொல்லாத செய்தியை அவர்கள் கேட்டபடியினால் கரைந்து போகிறார்கள்; சமுத்திரத்தோரமாய்ச் சஞ்சலமுண்டு; அதற்கு அமைதலில்லை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தமஸ்கு தளர்ந்துபோம், புறங்காட்டி ஓடிப்போம்; திகில் அதைப்பிடித்தது; பிரசவ ஸ்திரீயைப்போல இடுக்கமும் வேதனைகளும் அதைப் பிடித்தது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தமஸ்கு தளர்ந்துபோம், புறங்காட்டி ஓடிப்போம்; திகில் அதைப்பிடித்தது; பிரசவ ஸ்திரீயைப்போல இடுக்கமும் வேதனைகளும் அதைப் பிடித்தது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சந்தோஷமான என் ஊராகிய அந்தப் புகழ்ச்சியுள்ள நகரம் தப்ப விடப்படாமற்போயிற்றே!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ஆதலால் அதின் வாலிபர் அதின் வீதிகளில் விழுந்து, யுத்தமனுஷர் எல்லாரும் அந்நாளிலே சங்காரமாவார்கள் என்று சேனைகளின் கர்த்தர் சொல்லுகிறார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ஆதலால் அதின் வாலிபர் அதின் வீதிகளில் விழுந்து, யுத்தமனுஷர் எல்லாரும் அந்நாளிலே சங்காரமாவார்கள் என்று சேனைகளின் கர்த்தர் சொல்லுகிறார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தமஸ்குவின் மதில்களில் தீக்கொளுத்துவேன்; அது பெனாதாத்தின் அரமனைகளைப் பட்சிக்கும் என்கிறார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பாபிலோன் ராஜாவாகிய நேபுகாத்நேச்சார் முறியடிக்கும் கேதாரையும் காத்சோருடைய ராஜ்யங்களையும் குறித்துக் கர்த்தர் சொல்லுகிறது என்னவென்றால்: எழும்பி, கேதாருக்கு விரோதமாகப் போய், கீழ்த்திசைப்புத்திரரைப் பாழாக்குங்கள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பாபிலோன் ராஜாவாகிய நேபுகாத்நேச்சார் முறியடிக்கும் கேதாரையும் காத்சோருடைய ராஜ்யங்களையும் குறித்துக் கர்த்தர் சொல்லுகிறது என்னவென்றால்: எழும்பி, கேதாருக்கு விரோதமாகப் போய், கீழ்த்திசைப்புத்திரரைப் பாழாக்குங்கள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வர்களுடைய கூடாரங்களையும் அவர்களுடைய மந்தைகளையும் வாங்கி, அவர்களுடைய திரைகளையும் அவர்களுடைய எல்லாத் தட்டுமுட்டுகளையும் அவர்களுடைய ஒட்டகங்களையும் தங்களுக்கென்று கொண்டுபோய், எத்திசையும் பயம் என்று சொல்லி, அவர்கள்மேல் ஆர்ப்பரிப்பார்கள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வர்களுடைய கூடாரங்களையும் அவர்களுடைய மந்தைகளையும் வாங்கி, அவர்களுடைய திரைகளையும் அவர்களுடைய எல்லாத் தட்டுமுட்டுகளையும் அவர்களுடைய ஒட்டகங்களையும் தங்களுக்கென்று கொண்டுபோய், எத்திசையும் பயம் என்று சொல்லி, அவர்கள்மேல் ஆர்ப்பரிப்பார்கள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காத்சோரின் குடிகளே, ஓடி தூரத்தில் அலையுங்கள்; பள்ளத்தில் ஒதுங்கிப் பதுங்குங்கள் என்று கர்த்தர் சொல்லுகிறார்; பாபிலோன் ராஜாவாகிய நேபுகாத்நேச்சார் உங்களுக்கு விரோதமாக ஆலோசனைசெய்து, உங்களுக்கு விரோதமாக உபாயங்களைச் சிந்தித்திருக்கிறான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காத்சோரின் குடிகளே, ஓடி தூரத்தில் அலையுங்கள்; பள்ளத்தில் ஒதுங்கிப் பதுங்குங்கள் என்று கர்த்தர் சொல்லுகிறார்; பாபிலோன் ராஜாவாகிய நேபுகாத்நேச்சார் உங்களுக்கு விரோதமாக ஆலோசனைசெய்து, உங்களுக்கு விரோதமாக உபாயங்களைச் சிந்தித்திருக்கிறான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ஞ்சாமல் நிர்விசாரமாய்க் குடியிருக்கிற ஜாதிக்கு விரோதமாக எழும்பிப்போங்கள் என்று கர்த்தர் சொல்லுகிறார். அதற்கு வாசல்களுமில்லை, தாழ்பாள்களுமில்லை; அவர்கள் தனிப்படத் தங்கியிருக்கிறார்கள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ஞ்சாமல் நிர்விசாரமாய்க் குடியிருக்கிற ஜாதிக்கு விரோதமாக எழும்பிப்போங்கள் என்று கர்த்தர் சொல்லுகிறார். அதற்கு வாசல்களுமில்லை, தாழ்பாள்களுமில்லை; அவர்கள் தனிப்படத் தங்கியிருக்கிறார்கள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வர்களுடைய ஒட்டகங்கள் கொள்ளையும், அவர்களுடைய ஆடு மாடுகளின் ஏராளம் சூறையுமாகும்; நான் அவர்களைச் சகல திசைகளுமான கடையாந்தர மூலைகளில் இருக்கிறவர்களிடத்துக்குச் சிதறடித்துவிட்டு, அதினுடைய சகல பக்கங்களிலுமிருந்து அவர்களுக்கு ஆபத்தை வரப்பண்ணுவேன் என்று கர்த்தர் சொல்லுகிறார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வர்களுடைய ஒட்டகங்கள் கொள்ளையும், அவர்களுடைய ஆடு மாடுகளின் ஏராளம் சூறையுமாகும்; நான் அவர்களைச் சகல திசைகளுமான கடையாந்தர மூலைகளில் இருக்கிறவர்களிடத்துக்குச் சிதறடித்துவிட்டு, அதினுடைய சகல பக்கங்களிலுமிருந்து அவர்களுக்கு ஆபத்தை வரப்பண்ணுவேன் என்று கர்த்தர் சொல்லுகிறார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வர்களுடைய ஒட்டகங்கள் கொள்ளையும், அவர்களுடைய ஆடு மாடுகளின் ஏராளம் சூறையுமாகும்; நான் அவர்களைச் சகல திசைகளுமான கடையாந்தர மூலைகளில் இருக்கிறவர்களிடத்துக்குச் சிதறடித்துவிட்டு, அதினுடைய சகல பக்கங்களிலுமிருந்து அவர்களுக்கு ஆபத்தை வரப்பண்ணுவேன் என்று கர்த்தர் சொல்லுகிறார்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ஆத்தோர் வலுசர்ப்பங்களின் தாபரமாகி, என்றென்றைக்கும் பாழாய்க்கிடக்கும்; ஒருவனும் அங்கே குடியிருப்பதில்லை, ஒரு மனுபுத்திரனும் அதிலே, தங்குவதுமில்லையென்கிறார்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ஆத்தோர் வலுசர்ப்பங்களின் தாபரமாகி, என்றென்றைக்கும் பாழாய்க்கிடக்கும்; ஒருவனும் அங்கே குடியிருப்பதில்லை, ஒரு மனுபுத்திரனும் அதிலே, தங்குவதுமில்லையென்கிறார்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யூதா ராஜாவாகிய சிதேக்கியாவினுடைய ராஜ்யபாரத்தின் துவக்கத்திலே, ஏலாமுக்கு விரோதமாக எரேமியா என்னும் தீர்க்கதரிசிக்கு உண்டான கர்த்தருடைய வசனம்: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யூதா ராஜாவாகிய சிதேக்கியாவினுடைய ராஜ்யபாரத்தின் துவக்கத்திலே, ஏலாமுக்கு விரோதமாக எரேமியா என்னும் தீர்க்கதரிசிக்கு உண்டான கர்த்தருடைய வசனம்: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சேனைகளின் கர்த்தர் சொல்லுகிறது என்னவென்றால்: இதோ, நான் ஏலாமின் வில்லென்னும் அவர்களுடைய பிரதான வல்லமையை முறித்துப்போட்டு,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சேனைகளின் கர்த்தர் சொல்லுகிறது என்னவென்றால்: இதோ, நான் ஏலாமின் வில்லென்னும் அவர்களுடைய பிரதான வல்லமையை முறித்துப்போட்டு,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வானத்தின் நாலு திசைகளிலுமிருந்து நாலு காற்றுகளை ஏலாமின் மேல் வரப்பண்ணி, அவர்களை இந்த எல்லாத் திசைகளிலும் சிதறடிப்பேன்; ஏலாம் தேசத்திலிருந்து துரத்துண்டவர்கள் சகல ஜாதிகளிலும் சிதறப்படுவார்கள்.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வானத்தின் நாலு திசைகளிலுமிருந்து நாலு காற்றுகளை ஏலாமின் மேல் வரப்பண்ணி, அவர்களை இந்த எல்லாத் திசைகளிலும் சிதறடிப்பேன்; ஏலாம் தேசத்திலிருந்து துரத்துண்டவர்கள் சகல ஜாதிகளிலும் சிதறப்படுவார்கள்.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நான் ஏலாமியரை அவர்கள் சத்துருக்களுக்கு முன்பாகவும், அவர்கள் பிராணனை வாங்கத் தேடுகிறவர்களுக்கு முன்பாகவும் கலங்கப்பண்ணி, என் கோபத்தின் உக்கிரமாகிய தீங்கை அவர்கள்மேல் வரப்பண்ணுவேன் என்று கர்த்தர் சொல்லுகிறார்; நான் அவர்களை நிர்மூலமாகுமட்டும் பட்டயத்தை அவர்களுக்குப் பின்னாக அனுப்பி,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நான் ஏலாமியரை அவர்கள் சத்துருக்களுக்கு முன்பாகவும், அவர்கள் பிராணனை வாங்கத் தேடுகிறவர்களுக்கு முன்பாகவும் கலங்கப்பண்ணி, என் கோபத்தின் உக்கிரமாகிய தீங்கை அவர்கள்மேல் வரப்பண்ணுவேன் என்று கர்த்தர் சொல்லுகிறார்; நான் அவர்களை நிர்மூலமாகுமட்டும் பட்டயத்தை அவர்களுக்குப் பின்னாக அனுப்பி,]]></a:t>
            </a:r>
          </a:p>
        </p:txBody>
      </p:sp>
    </p:spTree>
  </p:cSld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நான் ஏலாமியரை அவர்கள் சத்துருக்களுக்கு முன்பாகவும், அவர்கள் பிராணனை வாங்கத் தேடுகிறவர்களுக்கு முன்பாகவும் கலங்கப்பண்ணி, என் கோபத்தின் உக்கிரமாகிய தீங்கை அவர்கள்மேல் வரப்பண்ணுவேன் என்று கர்த்தர் சொல்லுகிறார்; நான் அவர்களை நிர்மூலமாகுமட்டும் பட்டயத்தை அவர்களுக்குப் பின்னாக அனுப்பி,]]></a:t>
            </a:r>
          </a:p>
        </p:txBody>
      </p:sp>
    </p:spTree>
  </p:cSld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என் சிங்காசனத்தை ஏலாமிலே வைத்து, அங்கேயிருந்து ராஜாவையும் பிரபுக்களையும் அழித்துப்போடுவேன் என்று கர்த்தர் சொல்லுகிறார்.]]></a:t>
            </a:r>
          </a:p>
        </p:txBody>
      </p:sp>
    </p:spTree>
  </p:cSld>
</p:notes>
</file>

<file path=ppt/notesSlides/notesSlide8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என் சிங்காசனத்தை ஏலாமிலே வைத்து, அங்கேயிருந்து ராஜாவையும் பிரபுக்களையும் அழித்துப்போடுவேன் என்று கர்த்தர் சொல்லுகிறார்.]]></a:t>
            </a:r>
          </a:p>
        </p:txBody>
      </p:sp>
    </p:spTree>
  </p:cSld>
</p:notes>
</file>

<file path=ppt/notesSlides/notesSlide8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ஆனாலும் கடைசிநாட்களிலே நான் ஏலாமின் சிறையிருப்பைத் திருப்புவேன் என்று கர்த்தர் சொல்லுகி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407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8.xml"/>
</Relationships>

</file>

<file path=ppt/slides/_rels/slide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9.xml"/>
</Relationships>

</file>

<file path=ppt/slides/_rels/slide8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0.xml"/>
</Relationships>

</file>

<file path=ppt/slides/_rels/slide8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1.xml"/>
</Relationships>

</file>

<file path=ppt/slides/_rels/slide8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అమ్మోనీయులనుగూర్చి యెహోవా ఈలాగు సెల... విచ్చుచున్నాడుఇశ్రాయేలునకు కుమారులు లేరా? అతనికి వారసు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లేకపోయెనా? మల్కోము గాదును ఎందుకు స్వతంత్రించుకొనును? అతని ప్రజలు దాని పట్టణములలో ఎందుకు నివసింతుర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కాగాయెహోవా ఈలాగున సెలవిచ్చుచున్నాడురాగల దినములలో నేను అమ్మోనీయుల పట్టణమగు రబ్బా మీదికి వచ్చ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ుద్ధము యొక్క ధ్వని వినబడజేసెదను; అది పాడుదిబ్బయగును, దాని ఉపపురములు అగ్నిచేత కాల్చబడును, దా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ారసులకు ఇశ్రాయేలీయులు వారసులగుదురని యెహోవా సెలవిచ్చుచున్న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హెష్బోనూ, అంగ లార్చుము, హాయి పాడాయెను, మల్కోమును అతని యాజకులును అతని యధిపతులును చెరలోనికి పోవ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ున్నారు; రబ్బా నివాసినులారా, కేకలువేయుడి, గోనెపట్ట కట్టుకొనుడి, మీరు అంగలార్చి కంచెలలో ఇటు అట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ిరుగులాడుడ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విశ్వాసఘాతకురాలానా యొద్దకు ఎవడును రాలేడని నీ ధనమునే ఆశ్రయముగా చేసికొన్నదాన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నీ లోయలో జలములు ప్రవహించు చున్నవని, నీవేల నీ లోయలనుగూర్చి యతిశయించు చున్నావు? ప్రభువ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ైన్యములకధిపతియునగు యెహోవా ఈలాగు సెలవిచ్చుచున్నా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నేను నీ చుట్టునున్న వారందరివలన నీకు భయము పుట్టించు చున్నాను; మీరందరు శత్రువుని కెదురుగా తరుమబ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ురు, పారిపోవువారిని సమకూర్చు వాడొకడును లేక పోవును, అటుతరువాత చెరలోనున్న అమ్మోనీయులను నే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రప్పించెదను; ఇదే యెహోవా వాక్క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సైన్యములకధిపతియగు యెహోవా ఎదోమునుగూర్చి ఈలాగు సెలవిచ్చుచున్నాడు తేమానులో జ్ఞానమిక నేమియులేద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ివేకులకు ఇక ఆలోచన లేకపోయెనా? వారి జ్ఞానము వ్యర్థమాయెన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​ఏశావును విమర్శించుచు నేనతనికి కష్టకాలము రప్పించుచున్నాను; దదానీయు లారా, పారిపోవుడి వెనుక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ళ్లుడి బహులోతున దాగు కొనుడ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​ద్రాక్షపండ్లు ఏరువారు నీయొద్దకు వచ్చిన యెడల వారు పరిగెలను విడువరా? రాత్రి దొంగలు వచ్చినయెడల తమ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9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ాలునంత దొరుకువరకు నష్టము చేయుదురు గద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9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​నేను ఏశావును దిగంబరినిగా చేయు చున్నాను, అతడు దాగియుండకుండునట్లు నేనతని మరుగు స్థలమ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9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బయలుపరచుచున్నాను, అతని సంతానమును అతని స్వజాతివారును అతని పొరుగువారును నాశన మగు చున్నారు, అతడ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9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లేకపోవ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9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అనాధులగు నీ పిల్లలను విడువుము, నేను వారిని సంరక్షించెదను, నీ విధవ రాండ్రు నన్ను ఆశ్రయింపవల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9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​యెహోవా ఈలాగు సెలవిచ్చుచున్నాడు న్యాయముచేత ఆ పాత్రలోనిది త్రాగను రానివారు నిశ్చయముగా దానిలోనిద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9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్రాగు చున్నారే, నీవుమాత్రము బొత్తిగా శిక్ష నొందకపోవుదువా? శిక్ష తప్పించుకొనక నీవు నిశ్చయము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9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్రాగుదువ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9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​బొస్రా పాడుగాను అపహాస్యాస్పదముగాను ఎడారి గాను శాపవచనముగాను ఉండుననియు, దాని పట్టణము లన్నియ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9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న్నటెన్నటికి పాడుగానుండుననియు నా తోడని ప్రమాణము చేసియున్నానని యెహోవా సెల విచ్చుచున్న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9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​యెహోవా యొద్దనుండి నాకు వర్త మానము వచ్చెను; జనముల యొద్దకు దూత పంపబడి యున్నాడు, కూడికొ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9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మెమీదికి రండి యుద్ధమునకు లేచి రండ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9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​జనములలో అల్పునిగాను మనుష్యులలో నీచునిగాను నేను నిన్ను చేయుచున్నా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9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నీవు భీకరు డవు; కొండసందులలో నివసించువాడా, పర్వత శిఖర మును స్వాధీనపరచుకొనువాడా, నీ హృదయగర్వ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9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ిన్ను మోసపుచ్చెను, నీవు పక్షిరాజువలె నీ గూటిని ఉన్నత స్థలములో కట్టుకొనినను అక్కడనుండి నిన్ను క్రిం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9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డద్రోసెదను; ఇదే యెహోవా వాక్క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9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ఎదోము పాడైపోవును, దాని మార్గమున నడుచువారు ఆశ్చర్యపడి దాని యిడుమలన్నియు చూచి వేళాకోళము చేయు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9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సొదొమయు గొమొఱ్ఱాయు వాటి సమీప పట్టణములును పడగొట్టబడిన తరువాత వాటిలో ఎవడును కాపురముండక పోయినట్లు ఏ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9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నుష్యుడును అక్కడ కాపురముండడు, ఏ నరుడును దానిలో బసచేయ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9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చిరకాలము నిలుచు నివాసమును పట్టుకొనవలెనని శత్రు వులు యొర్దాను ప్రవాహములో నుండి సింహమువల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9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చ్చుచున్నారు, నిమిషములోనే నేను వారిని దాని యొద్దనుండి తోలివేయుదును, నేనెవని నేర్పరతునో వాని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9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ానిమీద నియమించెదను; నన్ను పోలియున్న వాడై నాకు ఆక్షేపణ కలుగచేయువాడేడి? నన్ను ఎదిరింప గల కాపరియేడి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9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ఎదోమునుగూర్చి యెహోవా చేసిన ఆలోచన వినుడి. తేమాను నివాసులనుగూర్చి ఆయన ఉద్దేశించినదాని వినుడ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9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ిశ్చయముగా మందలో అల్పులైన వారిని శత్రువులు లాగుదురు, నిశ్చయముగా వారి నివాస స్థలము వారినిబట్ట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9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శ్చర్యపడ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9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వారు పడిపోగా అఖండమైన ధ్వని పుట్టెను; భూమి దానికి దద్దరిల్లుచున్నది, అంగలార్పు ఘోషయు ఎఱ్ఱసముద్ర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9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నుక వినబ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9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శత్రువు పక్షిరాజువలె లేచి యెగిరి బొస్రామీద పడవలె నని తన రెక్కలు విప్పుకొనుచున్నాడు; ఆ దినము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9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దోము బలాఢ్యుల హృదయములు ప్రసవించు స్త్రీ హృదయమువలె ఉండ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9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దమస్కును గూర్చిన వాక్కు. హమాతును అర్పాదును దుర్వార్త విని సిగ్గు పడు చున్నవి అవి పరవశములాయె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9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ముద్రముమీద విచారము కలదుదానికి నెమ్మదిలే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9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దమస్కు బలహీనమాయెను. పారిపోవలెనని అది వెనుకతీయుచున్నది వణకు దానిని పట్టెను ప్రసవించు స్త్రీ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9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ట్టునట్లు ప్రయాసవేదనలు దానిని పట్ట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9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ప్రసిద్ధిగల పట్టణము బొత్తిగా విడువబడెను నాకు ఆనందమునిచ్చు పట్టణము బొత్తిగా విడువ బ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9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ఆమె ¸°వనులు ఆమె వీధులలో కూలుదురు ఆ దినమున యోధులందరు మౌనులైయుందురు ఇదే సైన్యములకధిపతియగు యెహోవ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9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ాక్క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9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నేను దమస్కు ప్రాకారములో అగ్ని రాజబెట్టెదను అది బెన్హదదు నగరులను కాల్చివేయ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9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బబులోనురాజైన నెబుకద్రెజరు కొట్టిన కేదారును గూర్చియు హాసోరు రాజ్యములనుగూర్చియు యెహోవా సె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9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ిచ్చినమాట లేచి కేదారునకు వెళ్లుడి తూర్పుదేశస్థులను దోచు కొనుడ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9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వారి గుడారములను గొఱ్ఱల మందలను శత్రువులు కొనిపోవుదురు తెరలను ఉపకరణములను ఒంటెలను వారు పట్ట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9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ొందురు నఖముఖాల భయమని వారు దానిమీద చాటింతు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9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హాసోరు నివాసులారా, బబులోనురాజైన నెబు కద్రెజరు మీమీదికి రావలెనని ఆలోచన చేయు చున్నాడు మీమీ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9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డవలెనను ఉద్దేశముతో ఉన్నాడు యెహోవా వాక్కు ఇదే పారిపోవుడి బహులోతున వెళ్లుడి అగాధస్థలములలో దాగుడ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9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మీరు లేచి ఒంటరిగా నివసించుచు గుమ్మములు పెట్టకయు గడియలు అమర్చకయు నిశ్చింతగాను క్షేమముగా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9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ివసించు జనముమీద పడుడ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9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వారి ఒంటెలు దోపుడుసొమ్ముగా ఉండును వారి పశువులమందలు కొల్లసొమ్ముగా ఉండును గడ్డపు ప్రక్కల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9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త్తిరించుకొనువారిని నఖముఖాల చెదరగొట్టుచున్నాను నలుదిక్కులనుండి ఉపద్రవమును వారిమీదికి రప్పించ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9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ున్నాను ఇదే యెహోవా వాక్క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9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హాసోరు చిరకాలము పాడై నక్కలకు నివాస స్థల ముగా ఉండును అక్కడ ఏ మనుష్యుడును కాపురముండడు ఏ నరుడ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9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ానిలో బసచేయ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9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యూదారాజైన సిద్కియా యేలుబడి ఆరంభములో యెహోవా వాక్కు ప్రవక్తయైన యిర్మీయాకు ప్రత్యక్షమ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9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ఏలామునుగూర్చ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9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ఈలాగు సెలవిచ్చెనుసైన్యములకధిపతి యగు యెహోవా సెలవిచ్చినదేమనగానేను ఏలాము యొక్క బలమునకు ముఖ్యాధారమై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9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ింటిని విరుచు చున్నా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9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నలుదిశలనుండి నాలుగు వాయువులను ఏలాముమీదికి రప్పించి, నలుదిక్కులనుండి వచ్చు వాయు వులవెంట వారి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9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ెదరగొట్టుదును, వెలివేయబడిన ఏలాము వారు ప్రవేశింపని దేశమేదియు నుండ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9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మరియు వారి శత్రువులయెదుటను వారి ప్రాణము తీయజూచు వారియెదుటను ఏలామును భయపడ జేయుదును, న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9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ోపాగ్నిచేత కీడును వారి మీదికి నేను రప్పించుదును, వారిని నిర్మూలము చేయువరకు వారివెంట ఖడ్గము పంప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9]]>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ున్నాను; ఇదే యెహోవా వాక్క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9]]>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నా సింహాసన మును అచ్చటనే స్థాపించి ఏలాములో నుండి రాజును అధిపతులను నాశనముచేయుదును; ఇదే యెహోవ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9]]>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ాక్క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9]]>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అయితే కాలాంతమున చెరపట్టబడిన ఏలాము వారిని నేను మరల రప్పించెదను; ఇదే యెహోవా వాక్క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8">
  <a:themeElements>
    <a:clrScheme name="Theme3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2026-10-21T04:43:26Z</dcterms:created>
  <dcterms:modified xsi:type="dcterms:W3CDTF">2026-10-21T04:43:26Z</dcterms:modified>
  <dc:title>యిర్మీయా : 49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