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கன்மலை எனக்காய்ப்-பிள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மாய் மறைந்துய்குவேன். 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(ஆகா ஆகா) நித்திய கன்மலை எனக்காய்ப்-பிள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மாய் மறைந்துய்குவ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ுத்த உதிரமும் நீரும் வடி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ன் விலாவினின்று;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ால் சுத்தமடைந்து பாவக்குற்றம் நீங்க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க வாழ்வேனே. - ஆகா ஆக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கன்மலை எனக்காய்ப்-பிள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மாய் மறைந்துய்குவ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றன் கிரியைகளால் தேவ நீதி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ஈடு நான் செய்வதில்லை;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னம் சிந்துகினுங் கண்ணீர், ஏதேது செய்கி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ங்கு செய்வதில்லை. - ஆகா ஆக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கன்மலை எனக்காய்ப்-பிள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மாய் மறைந்துய்குவ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ொண்டுவரக் கையிலொன்று மில்லை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சுடன்தான்;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தி கொண்டு கழுவி உடுத்திப் பெலனரு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வே, அல்லாது துய்ந்திடேன். - ஆகா ஆக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கன்மலை எனக்காய்ப்-பிள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மாய் மறைந்துய்குவ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ீவனிருக்கையில், சாவில் கண் மூடு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யாவுலகிற் செல்கையில்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ளி மேவு பத்ராசன மீதுனைக் காண்க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ரைந்துனில் மறைந்துய்குவேன். - ஆகா ஆக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கன்மலை எனக்காய்ப்-பிளந்த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யமாய் மறைந்துய்குவேன்.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2026-11-02T05:10:49Z</dcterms:created>
  <dcterms:modified xsi:type="dcterms:W3CDTF">2026-11-02T05:10:49Z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