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0318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1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யிரமாய் பெருகவேண்டும் தேவா – நா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1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திசயங்கள் காணவேண்டும் தேவ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1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நாமம் எங்கும் வெல்ல வேண்டும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1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து இராஜ்யம் துரிதமாய் வரவேண்ட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1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ீவ தேவனே உம்மை வாஞ்சிக்கின்றோம்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1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ீவ நாயகா உம்மை சேவிக்கின்றோம்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1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ீவாதிபதியே உம்மில் மூழ்கிறோம்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1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ீவ மலர்களாய் நித்தம் மலர்ந்திடச் செய்யும்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1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ின் ஆழம் காணவேண்டும் என்றும் – நா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ன்னிக்கும் சிந்தையால் நிறைய வேண்டும்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1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ீழ்படிதல் ஆனந்தம் ஆகிட வேண்டும்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1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திராளி தந்திரத்தை வெல்வதே இன்பம்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1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ஒளிவீசும் தீபமாக வேண்டும் – நா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1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ழ்வின் ஜீவ வாசனையாய் வலம்வர வேண்டும்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1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லர்ச்சிபெற்ற சமுதாயம் மலர்ந்திட வேண்டும்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1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ரதமே பரலோகமாய் மாறிட வேண்டும்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1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1">
  <a:themeElements>
    <a:clrScheme name="Theme6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2026-10-31T22:48:30Z</dcterms:created>
  <dcterms:modified xsi:type="dcterms:W3CDTF">2026-10-31T22:48:30Z</dcterms:modified>
  <dc:title>துதிப் பாடல்கள் : 310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