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நேயாரின் ராஜாவாகிய அம்ராப்பேலும், எலாசாரின் ராஜாவாகிய அரியோகும் ஏலாமின் ராஜாவாகிய கெதர்லாகோமேரும், ஜாதிகளின் ராஜாவாகிய திதியாலும் இருந்த நாட்களில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நேயாரின் ராஜாவாகிய அம்ராப்பேலும், எலாசாரின் ராஜாவாகிய அரியோகும் ஏலாமின் ராஜாவாகிய கெதர்லாகோமேரும், ஜாதிகளின் ராஜாவாகிய திதியாலும் இருந்த நாட்களில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ோதோமின் ராஜாவாகிய பேராவோடும், கொமோராவின் ராஜாவாகிய பிர்சாவோடும், அத்மாவின் ராஜாவாகிய சிநேயாவோடும், செபோயீமின் ராஜாவாகிய செமேபரோடும், சோவார் என்னும் பேலாவின் ராஜாவோடும் யுத்த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ோதோமின் ராஜாவாகிய பேராவோடும், கொமோராவின் ராஜாவாகிய பிர்சாவோடும், அத்மாவின் ராஜாவாகிய சிநேயாவோடும், செபோயீமின் ராஜாவாகிய செமேபரோடும், சோவார் என்னும் பேலாவின் ராஜாவோடும் யுத்த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ெல்லாரும் உப்புக்கடலாகிய சித்தீம் பள்ளத்தாக்கிலே கூ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ெல்லாரும் உப்புக்கடலாகிய சித்தீம் பள்ளத்தாக்கிலே கூ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பன்னிரண்டு வருஷம் கெதர்லாகோமேரைச் சேவித்து, பதின்மூன்றாம் வருஷத்திலே கலக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ினாலாம் வருஷத்திலே கெதர்லாகோமேரும், அவனோடே கூடியிருந்த ராஜாக்களும் வந்து, அஸ்தரோத்கர்னாயீமிலே இருந்த ரெப்பாயீமியரையும், காமிலே இருந்த சூசிமியரையும், சாவேகீரியத்தாயீமிலே இருந்த ஏமியர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ினாலாம் வருஷத்திலே கெதர்லாகோமேரும், அவனோடே கூடியிருந்த ராஜாக்களும் வந்து, அஸ்தரோத்கர்னாயீமிலே இருந்த ரெப்பாயீமியரையும், காமிலே இருந்த சூசிமியரையும், சாவேகீரியத்தாயீமிலே இருந்த ஏமியர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யீர் மலைகளில் இருந்த ஓரியரையும், வனாந்தரத்துக்கு அருகான எல்பாரான்மட்டும் முறியட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ம்பிக் காதேஸென்னும் என்மிஸ்பாத்துக்கு வந்து, அமலேக்கியருடைய நாடனைத்தையும், அத்சாத்சோன் தாமாரிலே குடியிருந்த எமோரியரையும்கூடச் சங்கர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ம்பிக் காதேஸென்னும் என்மிஸ்பாத்துக்கு வந்து, அமலேக்கியருடைய நாடனைத்தையும், அத்சாத்சோன் தாமாரிலே குடியிருந்த எமோரியரையும்கூடச் சங்க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ோதோமின் ராஜாவும் கொமோராவின் ராஜாவும் அத்மாவின் ராஜாவும் செபோயீமின் ராஜாவும் சோவார் என்னும் பேலாவின் ராஜாவும் புறப்பட்டுச் சித்தீம் பள்ளத்தாக்கில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ோதோமின் ராஜாவும் கொமோராவின் ராஜாவும் அத்மாவின் ராஜாவும் செபோயீமின் ராஜாவும் சோவார் என்னும் பேலாவின் ராஜாவும் புறப்பட்டுச் சித்தீம் பள்ளத்தாக்கில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லாமின் ராஜாவாகிய கெதர்லாகோமேரோடும், ஜாதிகளின் ராஜாவாகிய திதியாலோடும் சிநேயாரின் ராஜாவாகிய அம்ராப்பேலோடும் எலாசாரின் ராஜாவாகிய அரியோகோடும் யுத்தம்பண்ணப் புறப்பட்டு, அந்த ஐந்து ராஜாக்களோடும் இந்த நாலு ராஜாக்களும் யுத்த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லாமின் ராஜாவாகிய கெதர்லாகோமேரோடும், ஜாதிகளின் ராஜாவாகிய திதியாலோடும் சிநேயாரின் ராஜாவாகிய அம்ராப்பேலோடும் எலாசாரின் ராஜாவாகிய அரியோகோடும் யுத்தம்பண்ணப் புறப்பட்டு, அந்த ஐந்து ராஜாக்களோடும் இந்த நாலு ராஜாக்களும் யுத்த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ச் சித்தீம் பள்ளத்தாக்கு எங்கும் நிலக்கீல் உண்டாகும் கேணிகள் இருந்தது. சோதோம் கொமோராவின் ராஜாக்கள் முறிந்தோடி அங்கே விழுந்தார்கள்; மீந்தவர்கள் மலைகளுக்கு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ச் சித்தீம் பள்ளத்தாக்கு எங்கும் நிலக்கீல் உண்டாகும் கேணிகள் இருந்தது. சோதோம் கொமோராவின் ராஜாக்கள் முறிந்தோடி அங்கே விழுந்தார்கள்; மீந்தவர்கள் மலைகளுக்கு ஓட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சோதோமிலும் கொமோராவிலுமுள்ள பொருள்கள் எல்லாவற்றையும், போஜனபதார்த்தங்கள் எல்லாவற்றையும் எடுத்துக்கொண்டு போய்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சோதோமிலும் கொமோராவிலுமுள்ள பொருள்கள் எல்லாவற்றையும், போஜனபதார்த்தங்கள் எல்லாவற்றையும் எடுத்துக்கொண்டு போய்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ின் சகோதரனுடைய குமாரனாகிய லோத்து சோதோமிலே குடியிருந்தபடியால், அவனையும் அவன் பொருள்களையும் கொண்டுபோய்வ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ின் சகோதரனுடைய குமாரனாகிய லோத்து சோதோமிலே குடியிருந்தபடியால், அவனையும் அவன் பொருள்களையும் கொண்டுபோய்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ாக்காலத்திலே அவனும் அவன் வேலைக்காரரும் பிரிந்து, பவிஞ்சுகளாய் அவர்கள்மேல் விழுந்து, அவர்களை முறியடித்து, தமஸ்குவுக்கு இடதுபுறமான ஓபாமட்டும் துரத்த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ாக்காலத்திலே அவனும் அவன் வேலைக்காரரும் பிரிந்து, பவிஞ்சுகளாய் அவர்கள்மேல் விழுந்து, அவர்களை முறியடித்து, தமஸ்குவுக்கு இடதுபுறமான ஓபாமட்டும் துரத்த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ல பொருள்களையும் திருப்பிக்கொண்டுவந்தான்; தன் சகோதரனாகிய லோத்தையும், அவனுடைய பொருள்களையும், ஸ்திரீகளையும், ஜனங்களையும் திருப்பிக்கொண்டு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ல பொருள்களையும் திருப்பிக்கொண்டுவந்தான்; தன் சகோதரனாகிய லோத்தையும், அவனுடைய பொருள்களையும், ஸ்திரீகளையும், ஜனங்களையும் திருப்பிக்கொண்டு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கெதர்லாகோமேரையும் அவனோடிருந்த ராஜாக்களையும் முறியடித்துத் திரும்பிவருகிறபோது, சோதோமின் ராஜா புறப்பட்டு, ராஜாவின் பள்ளத்தாக்கு என்னும் சாவே பள்ளத்தாக்குமட்டும் அவனுக்கு எதிர் கொண்டு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கெதர்லாகோமேரையும் அவனோடிருந்த ராஜாக்களையும் முறியடித்துத் திரும்பிவருகிறபோது, சோதோமின் ராஜா புறப்பட்டு, ராஜாவின் பள்ளத்தாக்கு என்னும் சாவே பள்ளத்தாக்குமட்டும் அவனுக்கு எதிர் கொண்டு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உன்னதமான தேவனுடைய ஆசாரியனாயிருந்த சாலேமின் ராஜாவாகிய மெல்கிசேதேக்கு அப்பமும் திராட்சரசமும் கொண்டு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உன்னதமான தேவனுடைய ஆசாரியனாயிருந்த சாலேமின் ராஜாவாகிய மெல்கிசேதேக்கு அப்பமும் திராட்சரசமும் கொண்டு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ீர்வதித்து, வானத்தையும் பூமியையும் உடையவராகிய உன்னதமான தேவனுடைய ஆசீர்வாதம் ஆபிராமுக்கு உண்டாவ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ீர்வதித்து, வானத்தையும் பூமியையும் உடையவராகிய உன்னதமான தேவனுடைய ஆசீர்வாதம் ஆபிராமுக்கு உண்டாவ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த்துருக்களை உன் கையில் ஒப்புக்கொடுத்த உன்னதமான தேவனுக்கு ஸ்தோத்திரம் என்று சொன்னான். இவனுக்கு ஆபிராம் எல்லாவற்றிலும் தசமபாகம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த்துருக்களை உன் கையில் ஒப்புக்கொடுத்த உன்னதமான தேவனுக்கு ஸ்தோத்திரம் என்று சொன்னான். இவனுக்கு ஆபிராம் எல்லாவற்றிலும் தசமபாகம் 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ோதோமின் ராஜா ஆபிராமை நோக்கி: ஜனங்களை எனக்குத் தாரும், பொருள்களை நீர் எடுத்துக்கொள்ள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ோதோமின் ராஜா ஆபிராமை நோக்கி: ஜனங்களை எனக்குத் தாரும், பொருள்களை நீர் எடுத்துக்கொள்ள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, ஆபிராம் சோதோமின் ராஜாவைப் பார்த்து: ஆபிராமை ஐசுவரியவானாக்கினேன் என்று நீர் சொல்லாதபடிக்கு நான் ஒரு சரட்டையாகிலும் பாதரட்சையின் வாரையாகிலும், உமக்கு உண்டானவைகளில் யாதொன்றையாகிலும் எடுத்துக்கொள்ளேன் என்ற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, ஆபிராம் சோதோமின் ராஜாவைப் பார்த்து: ஆபிராமை ஐசுவரியவானாக்கினேன் என்று நீர் சொல்லாதபடிக்கு நான் ஒரு சரட்டையாகிலும் பாதரட்சையின் வாரையாகிலும், உமக்கு உண்டானவைகளில் யாதொன்றையாகிலும் எடுத்துக்கொள்ளேன் என்ற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த்தையும் பூமியையும் உடையவராகிய உன்னதமான தேவனாகிய கர்த்தருக்கு நேராக என் கையை உயர்த்த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த்தையும் பூமியையும் உடையவராகிய உன்னதமான தேவனாகிய கர்த்தருக்கு நேராக என் கையை உயர்த்த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મ્રાફેલ શિનઆરનો રાજા હતો. આર્યોખ એલ્લાસારનો રાજા હતો. કદોરલાઓમેર એલામનો રાજા હતો. અને તિદા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ઈમનો રાજ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બધાં ચાર રાજાઓ સદોમના રાજા બેરા, ગમોરાહના રાજા બિર્શા, આદમાંહના રાજા શિનાબ, સબોઈમના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ેમેબેર અને બેલાના, રાજા (બેલાને સોઆર પણ કહે છે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ટલે કે, સોઆરના રાજા સાથે યુદ્વે ચડયા.3આ પાંચ રાજાઓએ સિદ્દીમની ખીણમાં. (અર્થાત ખારા સમુદ્રમાં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નાઓ ભેગ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મણે બાર વર્ષ સુધી કદોરલાઓમેરની સેવા કરી હતી. પરંતુ તેરમાં વષેર્ તે બધા તેની વિરુધ્ધ થ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ચૌદમાં વષેર્ કદોરલાઓમેર બીજા રાજાઓ સાથે તેમની વિરુધ્ધ લડવા માંટે આવ્યો. તેમણે રફીઓન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તરોથ-કારનાઇમ, ઝુઝી લોકોને હામમાં, એમી લોકોને શાવેહ કિર્યાથાઈમ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સેઇરનાં પર્વતીય પ્રદેશમાં રહેતા હોરી લોકોને એલપારાનમાં (જે રણની નજીક છે) હાંકી કાઢ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પછી રાજા કદોલવિમેર પાછો ફર્યો અને એન-મિશ્પાટ એટલે કે, કાદેશ આવીને તેમણે અમાંલેકીઓના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ને તથા હાસસોનતામાંરમાં રહેતા અમોરીઓને પણ તાબે ક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સમય પછી સદોમનો રાજા, ગમોરાહનો રાજા, આદમાંહનો રાજા, સબોઈમનો રાજા અને બેલાનો એટલે કે, સોઆ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, તેઓ બધા ભેગા મળીને પોતાના શત્રુઓ સામે લડવા માંટ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સિદીમની ખીણમાં એલામના રાજા કદોરલાઓમેર તથા ગોઈમના રાજા તિદાલ. શિનઆરના રાજા આમ્રાફેલ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્લાસારના રાજા આર્યોખ સામે યુદ્વે ચઢવા તૈયાર થયા. ચાર રાજાઓ સામે પાંચ રાજાઓ લડી રહ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િદ્દીમની ખીણમાં ડામરથી ભરેલા અનેક ખાડાઓ હતા. અને સદોમ અને ગમોરાહના રાજાઓ ભાગતા હતા ત્યાર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ડાઓમાં પડી ગયા. અને બાકીના ડુંગરાઓમાં નાસ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દોમ અને ગમોરાહની પાસે જે કંઈ હતું તેને તેના શત્રુઓએ લઈ લીધું. તેઓએ તેમનો આખો અન્નભંડા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લમિલકત લઈ લીધાં અને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ઇબ્રામના ભાઈનો પુત્ર લોત સદોમમાં રહેતો હતો, તેને શત્રુઓએ પકડી લીધો. તેની પાસે જે કાંઈ હતુ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દુશ્મનો લઈને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એક ન પકડાયેલા માંણસે ઇબ્રામ જે હિબ્રૂ હતો તેને આ બધાનો અહેવાલ આપ્યો. ત્યારે ઇબ્રામ અમો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મરેનાં વિશાળ વૃક્ષો પાસે રહેતો હતો. માંમરે એશ્કોલ અને આનેરનો ભાઈ થતો હતો. તેઓએ ઇબ્રામને મદદ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સંધ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ઇબ્રામને ખબર પડી કે, પોતાના ભાઈને પકડી ગયા છે, ત્યારે તેણે પોતાના પરિવારના નીવડેલા 3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ને લઇને દાન સુધી તે લોકોનો પીછો પક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અને તેના લોકો ટોળીઓમાં વહેંચાઈ ગયા, દુશ્મન પર રાત્રે હુમલો કર્યો, તેમને હરાવ્યા અને દમસ્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ે આવેલ હોબાહ સુધી તેમનો પીછ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ઇબ્રામ દુશ્મનો દ્વારા ચોરાયેલી બધી વસ્તુઓ પાછી લાવ્યા. અને પોતાના કુટુંબી લોતને તથા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લમત્તા અને સ્ત્રીઓ તેમજ બાકીના લોકોને પણ તે પાછા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દોરલાઓમેરને અને તેની સાથેના રાજાઓને હરાવીને ઇબ્રામ પાછો આવ્યો ત્યારે સદોમનો રાજા તેને મળ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શાવેહની ખીણમાં, એટલે કે, રાજાની ખીણમાં સામ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ાલેમનો રાજા મલ્ખીસદેક પણ ઇબ્રામને મળવા ગયો. મલ્ખીસદેક પરાત્પર દેવનો યાજક હતો. મલ્ખીસદેક રો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્રાક્ષારસ લઈને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તેણે ઇબ્રામને આશીર્વાદ આપતાં કહ્યું:“પૃથ્વી અને આકાશના સર્જનહાર પરાત્પર દેવના આશીર્વ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મ પર ઊત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ને તમાંરા દુશ્મનોને હરાવીને પઢડવા માંટે મદદ કરનાર પરાત્પર દેવની આપણે સ્તુતિ કરીએ.”અને ઇબ્ર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વ દરમ્યાન લધેલી બધી વસ્તુઓમાંથી તેને દશમો ભાગ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દ્ધી સદોમના રાજાએ કહ્યું, “તમે આ બધી વસ્તુઓ પોતાની પાસે રાખી શકો છો. ફકત માંરા જે મૅં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 પઢડીને લઈ ગયા હતા તે મને સુપ્રત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ઇબ્રામે સદોમના રાજાને કહ્યું, “મેં પૃથ્વી અને આકાશના સર્જનહાર યહોવા, પરાત્પર દેવ સમક્ષ સ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ધા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 તમાંરી વસ્તુઓ છે તેમાંથી કંઈ પણ લઈશ નહિ. તારો એક તાંતણો કે, જોડાની વૅંધરી સુદ્વાં નહિ લઉ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નથી ઈચ્દ્ધતો કે, તું એમ કહે કે, ‘મેં ઇબ્રામને ધનવાન બનાવ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તો ફકત એ જ ભોજનનો સ્વીકાર કરીશ જે માંરા જુવાનોએ ખાધું છે. પરંતુ તમે બીજા લોકોને તેનો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 આપણી લડાઈમાં જીતેલી વસ્તુઓ તમે લઈ લો અને તેમાંથી થોડીક આનેર એશ્કોલ અને માંમરેને આપો. આ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ડાઈમાં મને મદદ કરી 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2026-10-20T01:28:30Z</dcterms:created>
  <dcterms:modified xsi:type="dcterms:W3CDTF">2026-10-20T01:28:30Z</dcterms:modified>
  <dc:title>ઉત્પત્તિ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