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presProps" Target="presProps.xml"/>
  <Relationship Id="rId12" Type="http://schemas.openxmlformats.org/officeDocument/2006/relationships/viewProps" Target="viewProps.xml"/>
  <Relationship Id="rId13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3711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இரட்சகர் வந்ததால் இரட்சிப்பும் வந்ததே
மன்னிப்பும் கிடைத்ததே மறுவாழ்வு கிடைத்ததே
மன்னிப்பும் கிடைத்ததே மறுவாழ்வு பிறந்தத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ம்மானுவேல் தேவன் நம்மோடு (4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பகலிலே மேக ஸ்தம்பமாய்  இரவிலே அக்கினி ஸ்தம்பமாய்
முன் செல்லும் தூதனாய்  வழிநடத்தும் மேய்ப்பனாய்
முன் செல்லும் தூதனாய்  வழிநடத்தும் மேய்ப்பனாய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ம்மானுவேல் தேவன் நம்மோடு (4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ஆறுகள் நான் கடக்கையில்  அக்கினியில் நான் நடக்கையில்
என்னை தூக்கி சுமக்கும் தகப்பன் என்னோடே
என்னை என்றும் காக்க நேசர் என்னோட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ம்மானுவேல் தேவன் நம்மோடு (4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ல்லேலூயா (6) அவர் இம்மானுவேல்
இம்மானுவேல் தேவன் நம்மோடு (4) 
இம்மானுவேல் என் தேசத்தோடே
இம்மானுவேல் என் குடும்பத்தோட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6">
  <a:themeElements>
    <a:clrScheme name="Theme7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2026-07-30T14:14:02Z</dcterms:created>
  <dcterms:modified xsi:type="dcterms:W3CDTF">2026-07-30T14:14:02Z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