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ட்சகர் வந்ததால் இரட்சிப்பும் வந்ததே
மன்னிப்பும் கிடைத்ததே மறுவாழ்வு கிடைத்ததே
மன்னிப்பும் கிடைத்ததே மறுவாழ்வு பிறந்த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லிலே மேக ஸ்தம்பமாய்  இரவிலே அக்கினி ஸ்தம்பமாய்
முன் செல்லும் தூதனாய்  வழிநடத்தும் மேய்ப்பனாய்
முன் செல்லும் தூதனாய்  வழிநடத்தும் மேய்ப்பன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றுகள் நான் கடக்கையில்  அக்கினியில் நான் நடக்கையில்
என்னை தூக்கி சுமக்கும் தகப்பன் என்னோடே
என்னை என்றும் காக்க நேசர் என்னோ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6) அவர் இம்மானுவேல்
இம்மானுவேல் தேவன் நம்மோடு (4) 
இம்மானுவேல் என் தேசத்தோடே
இம்மானுவேல் என் குடும்பத்தோ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2026-09-15T19:15:04Z</dcterms:created>
  <dcterms:modified xsi:type="dcterms:W3CDTF">2026-09-15T19:15:04Z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