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தாக்கள் திராட்சக்காய்களைத் தின்றார்கள், பிள்ளைகளின் பற்கள் கூசிப்போயின என்னும் பழமொழியை நீங்கள் இஸ்ரவேல் தேசத்தைக் குறித்துச்சொல்லுகிறது என்ன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தாக்கள் திராட்சக்காய்களைத் தின்றார்கள், பிள்ளைகளின் பற்கள் கூசிப்போயின என்னும் பழமொழியை நீங்கள் இஸ்ரவேல் தேசத்தைக் குறித்துச்சொல்லுகிறது என்ன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ி இஸ்ரவேலில் இந்தப் பழமொழியைச் சொல்வது இல்லை என்பதை என் ஜீவனைக்கொண்டு சொல்லுகிறேன் என்று, கர்த்தராகிய ஆண்டவர் உரை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ி இஸ்ரவேலில் இந்தப் பழமொழியைச் சொல்வது இல்லை என்பதை என் ஜீவனைக்கொண்டு சொல்லுகிறேன் என்று, கர்த்தராகிய ஆண்டவர் உரை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எல்லா ஆத்துமாக்களும் என்னுடையவைகள்; தகப்பனின் ஆத்துமா எப்படியோ, அப்படியே மகனின் ஆத்துமாவும் என்னுடையது; பாவஞ்செய்கிற ஆத்துமாவே சா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எல்லா ஆத்துமாக்களும் என்னுடையவைகள்; தகப்பனின் ஆத்துமா எப்படியோ, அப்படியே மகனின் ஆத்துமாவும் என்னுடையது; பாவஞ்செய்கிற ஆத்துமாவே சா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நீதிமானாயிருந்து, நியாயத்தையும் நீதியையும் செய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நீதிமானாயிருந்து, நியாயத்தையும் நீதியையும் செய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லைகளின்மேல் சாப்பிடாமலும், இஸ்ரவேல் வம்சத்தாரின் நரகலான விக்கிரகங்களுக்கு நேராகத் தன் கண்களை ஏறெடுக்காமலும், தன் அயலானுடைய மனைவியைத் தீட்டுப்படுத்தாமலும் தூரஸ்திரீயோடே சேராமல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லைகளின்மேல் சாப்பிடாமலும், இஸ்ரவேல் வம்சத்தாரின் நரகலான விக்கிரகங்களுக்கு நேராகத் தன் கண்களை ஏறெடுக்காமலும், தன் அயலானுடைய மனைவியைத் தீட்டுப்படுத்தாமலும் தூரஸ்திரீயோடே சேராமல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லைகளின்மேல் சாப்பிடாமலும், இஸ்ரவேல் வம்சத்தாரின் நரகலான விக்கிரகங்களுக்கு நேராகத் தன் கண்களை ஏறெடுக்காமலும், தன் அயலானுடைய மனைவியைத் தீட்டுப்படுத்தாமலும் தூரஸ்திரீயோடே சேராமல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னையும் ஒடுக்காமலும், கொள்ளையிடாமலுமிருந்து, கடன் வாங்கினவனுக்கு அடைமானத்தைத் திரும்பக்கொடுத்து தன் அப்பத்தைப் பசித்தவனுக்குப் பங்கிட்டு, வஸ்திரமில்லாதவனுக்கு வஸ்திரம் தரிப்பித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னையும் ஒடுக்காமலும், கொள்ளையிடாமலுமிருந்து, கடன் வாங்கினவனுக்கு அடைமானத்தைத் திரும்பக்கொடுத்து தன் அப்பத்தைப் பசித்தவனுக்குப் பங்கிட்டு, வஸ்திரமில்லாதவனுக்கு வஸ்திரம் தரிப்பித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ட்டிக்குக் கொடாமலும், பொலிசை வாங்காமலும், அநியாயத்துக்குத் தன்கையை விலக்கி, மனிதருக்குள்ள வழக்கே உண்மையாய்த் தீர்த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ட்டிக்குக் கொடாமலும், பொலிசை வாங்காமலும், அநியாயத்துக்குத் தன்கையை விலக்கி, மனிதருக்குள்ள வழக்கே உண்மையாய்த் தீர்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கட்டளைகளின்படி நடந்து, என் நியாயங்களைக் கைக்கொண்டு, உண்மையாயிருப்பானாகில் அவனே நீதிமான்; அவன் பிழைக்கவே பிழைப்பா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கட்டளைகளின்படி நடந்து, என் நியாயங்களைக் கைக்கொண்டு, உண்மையாயிருப்பானாகில் அவனே நீதிமான்; அவன் பிழைக்கவே பிழைப்பா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 அவனுக்கு ஒரு குமாரன் பிறந்து, அவன் கள்ளனும் இரத்தஞ்சிந்துகிறவனும், மேற்சொல்லிய கடமைகளின்படி நடவாமல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 அவனுக்கு ஒரு குமாரன் பிறந்து, அவன் கள்ளனும் இரத்தஞ்சிந்துகிறவனும், மேற்சொல்லிய கடமைகளின்படி நடவாமல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ைகளில் ஒன்றுக்கொப்பானதைச் செய்கிறவனுமாயிருந்து, மலைகளின்மேல் சாப்பிட்டு, தன் அயலானுடைய மனைவியைத் தீட்டுப்படுத்த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ைகளில் ஒன்றுக்கொப்பானதைச் செய்கிறவனுமாயிருந்து, மலைகளின்மேல் சாப்பிட்டு, தன் அயலானுடைய மனைவியைத் தீட்டுப்படுத்த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றுமையும் எளிமையுமானவனை ஒடுக்கி, கொள்ளைக்காரனாயிருந்து, அடைமானத்தைத் திரும்பக் கொடாமல், நரகலான விக்கிரகங்களுக்கு நேராக தன் கண்களை ஏறெடுத்து, அருவருப்பானதைச் செய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றுமையும் எளிமையுமானவனை ஒடுக்கி, கொள்ளைக்காரனாயிருந்து, அடைமானத்தைத் திரும்பக் கொடாமல், நரகலான விக்கிரகங்களுக்கு நேராக தன் கண்களை ஏறெடுத்து, அருவருப்பானதைச் செய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ட்டிக்குக் கொடுத்து, பொலிசைவாங்கினால், அவன் பிழைப்பானோ? அவன் பிழைப்பதில்லை, இந்த எல்லா அருவருப்புகளையும் செய்தானே; அவன் சாகவேசாவான்; அவன் இரத்தப்பழி அவன்மேல் இ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ட்டிக்குக் கொடுத்து, பொலிசைவாங்கினால், அவன் பிழைப்பானோ? அவன் பிழைப்பதில்லை, இந்த எல்லா அருவருப்புகளையும் செய்தானே; அவன் சாகவேசாவான்; அவன் இரத்தப்பழி அவன்மேல் இ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னும், இதோ, அவனுக்கு ஒரு குமாரன் பிறந்து, அவன் தன் தகப்பன்செய்த எல்லாப் பாவங்களையும் கண்டு, தான் அவைகளின்படி செய்யாதபடிக்கு எச்சரிக்கையாயிருந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னும், இதோ, அவனுக்கு ஒரு குமாரன் பிறந்து, அவன் தன் தகப்பன்செய்த எல்லாப் பாவங்களையும் கண்டு, தான் அவைகளின்படி செய்யாதபடிக்கு எச்சரிக்கையாயிருந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லைகளின்மேல் சாப்பிடாமலும், இஸ்ரவேல் வம்சத்தாரின் நரகலான விக்கிரகங்களுக்கு நேராகத் தன் கண்களை ஏறெடுக்காமலும், தன் அயலானுடைய மனைவியைத் தீட்டுப்படுத்தாமல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லைகளின்மேல் சாப்பிடாமலும், இஸ்ரவேல் வம்சத்தாரின் நரகலான விக்கிரகங்களுக்கு நேராகத் தன் கண்களை ஏறெடுக்காமலும், தன் அயலானுடைய மனைவியைத் தீட்டுப்படுத்தாமல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ையும் ஒடுக்காமலும், அடைமானத்தை வைத்துக்கொண்டிராமலும், கொள்ளையிடாமலும், தன் அப்பத்தைப் பசித்தவனுக்குப் பங்கிட்டு, வஸ்திரமில்லாதவனுக்கு வஸ்திரந்தரிப்பித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ையும் ஒடுக்காமலும், அடைமானத்தை வைத்துக்கொண்டிராமலும், கொள்ளையிடாமலும், தன் அப்பத்தைப் பசித்தவனுக்குப் பங்கிட்டு, வஸ்திரமில்லாதவனுக்கு வஸ்திரந்தரிப்பித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றுமையானவனுக்கு நோவுண்டாக்காதபடித் தன் கையை விலக்கி, வட்டியும் பொலிசையும் வாங்காமலிருந்து தன் நியாயங்களின்படி செய்து, என் கட்டளைகளில் நடந்தால், அவன் தன் தகப்பனுடைய அக்கிரமத்தினிமித்தம் சாகாமல் பிழைக்கவே பிழைப்ப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றுமையானவனுக்கு நோவுண்டாக்காதபடித் தன் கையை விலக்கி, வட்டியும் பொலிசையும் வாங்காமலிருந்து தன் நியாயங்களின்படி செய்து, என் கட்டளைகளில் நடந்தால், அவன் தன் தகப்பனுடைய அக்கிரமத்தினிமித்தம் சாகாமல் பிழைக்கவே பிழைப்ப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கப்பனோவென்றால் கொடுமைசெய்து, சகோதரனைக் கொள்ளையிட்டு, தகாததைத் தன் ஜனங்களின் நடுவிலே செய்தபடியினால், இதோ, அவன் தன் அக்கிரமத்திலே சாவ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கப்பனோவென்றால் கொடுமைசெய்து, சகோதரனைக் கொள்ளையிட்டு, தகாததைத் தன் ஜனங்களின் நடுவிலே செய்தபடியினால், இதோ, அவன் தன் அக்கிரமத்திலே சாவ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ெப்படி, குமாரன் தகப்பனுடைய அக்கிரமத்தைச் சுமக்கிறதினால் என்று நீங்கள் கேட்டால், குமாரன் நியாயத்தையும் நீதியையும் செய்து, என் கட்டளைகளைக் கைக்கொண்டு, அவைகளின்படி செய்ததினால், அவன் பிழைக்கவே பிழைப்ப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ெப்படி, குமாரன் தகப்பனுடைய அக்கிரமத்தைச் சுமக்கிறதினால் என்று நீங்கள் கேட்டால், குமாரன் நியாயத்தையும் நீதியையும் செய்து, என் கட்டளைகளைக் கைக்கொண்டு, அவைகளின்படி செய்ததினால், அவன் பிழைக்கவே பிழைப்ப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வஞ்செய்கிற ஆத்துமாவே சாகும்; குமாரன் தகப்பனுடைய அக்கிரமத்தைச் சுமப்பதுமில்லை, தகப்பன் ராஜாவினுடைய அக்கிரமத்தைச் சுமப்பதுமில்லை; நீதிமானுடைய நீதி அவன்மேல்தான் இருக்கும், துன்மார்க்கனுடைய துன்மார்க்கமும் அவன்மேல்தான் இருக்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வஞ்செய்கிற ஆத்துமாவே சாகும்; குமாரன் தகப்பனுடைய அக்கிரமத்தைச் சுமப்பதுமில்லை, தகப்பன் ராஜாவினுடைய அக்கிரமத்தைச் சுமப்பதுமில்லை; நீதிமானுடைய நீதி அவன்மேல்தான் இருக்கும், துன்மார்க்கனுடைய துன்மார்க்கமும் அவன்மேல்தான் இருக்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வஞ்செய்கிற ஆத்துமாவே சாகும்; குமாரன் தகப்பனுடைய அக்கிரமத்தைச் சுமப்பதுமில்லை, தகப்பன் ராஜாவினுடைய அக்கிரமத்தைச் சுமப்பதுமில்லை; நீதிமானுடைய நீதி அவன்மேல்தான் இருக்கும், துன்மார்க்கனுடைய துன்மார்க்கமும் அவன்மேல்தான் இருக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ுன்மார்க்கன் தான் செய்த எல்லாப் பாவங்களையும் விட்டுத் திரும்பி, என் கட்டளைகளையெல்லாம் கைக்கொண்டு, நியாயத்தையும் நீதியையும் செய்வானேயாகில், அவன் பிழைக்கவே பிழைப்பான், அவன் சாவத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ுன்மார்க்கன் தான் செய்த எல்லாப் பாவங்களையும் விட்டுத் திரும்பி, என் கட்டளைகளையெல்லாம் கைக்கொண்டு, நியாயத்தையும் நீதியையும் செய்வானேயாகில், அவன் பிழைக்கவே பிழைப்பான், அவன் சாவத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செய்த எல்லா மீறுதல்களும் நினைக்கப்படுவதில்லை; அவன் தான் செய்த நீதியிலே பிழைப்ப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செய்த எல்லா மீறுதல்களும் நினைக்கப்படுவதில்லை; அவன் தான் செய்த நீதியிலே பிழைப்ப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ுன்மார்க்கன் சாகிறது எனக்கு எவ்வளவேனும் பிரியமோ? அவன் தன் வழிகளை விட்டுத் திரும்பிப் பிழைப்பது அல்லவோ எனக்குப் பிரிய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ுன்மார்க்கன் சாகிறது எனக்கு எவ்வளவேனும் பிரியமோ? அவன் தன் வழிகளை விட்டுத் திரும்பிப் பிழைப்பது அல்லவோ எனக்குப் பிரிய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திமான் தன் நீதியைவிட்டு விலகி, அநீதி செய்து, துன்மார்க்கன் செய்கிற சகல அருவருப்புகளின்படியும் செய்வானேயாகில், அவன் பிழைப்பானோ? அவனோ அவன் செய்த அவனுடைய எல்லா நீதிகளும் நினைக்கப்படுவதில்லை; அவன்செய்த தன் துரோகத்திலேயும் அவன் செய்த தன் பாவத்திலேயும் சாவ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திமான் தன் நீதியைவிட்டு விலகி, அநீதி செய்து, துன்மார்க்கன் செய்கிற சகல அருவருப்புகளின்படியும் செய்வானேயாகில், அவன் பிழைப்பானோ? அவனோ அவன் செய்த அவனுடைய எல்லா நீதிகளும் நினைக்கப்படுவதில்லை; அவன்செய்த தன் துரோகத்திலேயும் அவன் செய்த தன் பாவத்திலேயும் சாவ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திமான் தன் நீதியைவிட்டு விலகி, அநீதி செய்து, துன்மார்க்கன் செய்கிற சகல அருவருப்புகளின்படியும் செய்வானேயாகில், அவன் பிழைப்பானோ? அவனோ அவன் செய்த அவனுடைய எல்லா நீதிகளும் நினைக்கப்படுவதில்லை; அவன்செய்த தன் துரோகத்திலேயும் அவன் செய்த தன் பாவத்திலேயும் சாவ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ங்களோ, ஆண்டவருடைய வழி செம்மையாய் இருக்கவில்லை என்கிறீர்கள்; இஸ்ரவேல் வம்சத்தாரே, கேளுங்கள்; என் வழி செம்மையாயிராதோ? உங்கள் வழிகள் அல்லவோ செம்மையல்லாததாயிருக்கிற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ங்களோ, ஆண்டவருடைய வழி செம்மையாய் இருக்கவில்லை என்கிறீர்கள்; இஸ்ரவேல் வம்சத்தாரே, கேளுங்கள்; என் வழி செம்மையாயிராதோ? உங்கள் வழிகள் அல்லவோ செம்மையல்லாததாயிருக்கிற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திமான் தன் நீதியைவிட்டு விலகி, அநீதிசெய்து அதிலே செத்தால், அவன் செய்த தன் அநீதியினிமித்தம் அவன் சாவ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ுன்மார்க்கன் தான் செய்த துன்மார்க்கத்தைவிட்டு விலகி, நியாயத்தையும் நீதியையும் செய்வானேயாகில், அவன் தன் ஆத்துமாவைப் பிழைக்கப்பண்ணுவ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எச்சரிப்படைந்து, அவன் செய்த எல்லா மீறுதல்களையும் விட்டுத் திரும்புகிறபடியனாலே அவன் பிழைக்கவே பிழைப்பான், அவன் சாவதில்லை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எச்சரிப்படைந்து, அவன் செய்த எல்லா மீறுதல்களையும் விட்டுத் திரும்புகிறபடியனாலே அவன் பிழைக்கவே பிழைப்பான், அவன் சாவதில்லை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் வம்சத்தாரோ: ஆண்டவருடைய வழி செம்மையாய் இருக்கவில்லை என்கிறார்கள்; இஸ்ரவேல் வம்சத்தாரே, என் வழிகள் செம்மையாயிராதோ? உங்கள் வழிகள் அல்லவோ செம்மையல்லாததாயிருக்கிற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் வம்சத்தாரோ: ஆண்டவருடைய வழி செம்மையாய் இருக்கவில்லை என்கிறார்கள்; இஸ்ரவேல் வம்சத்தாரே, என் வழிகள் செம்மையாயிராதோ? உங்கள் வழிகள் அல்லவோ செம்மையல்லாததாயிருக்கிற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இஸ்ரவேல் வம்சத்தாரே, நான் உங்களில் அவனவனை அவனவன் வழிகளுக்குத் தக்கதாக நியாயந்தீர்ப்பேன் என்று கர்த்தராகிய ஆண்டவர் சொல்லுகிறார்; நீங்கள் மனந்திரும்புங்கள், உங்களுடைய எல்லா மீறுதல்களையும் விட்டுத் திரும்புங்கள்; அப்பொழுது அக்கிரமம் உங்கள் கேட்டுக்குக் காரணமாயிருப்பதில்லை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இஸ்ரவேல் வம்சத்தாரே, நான் உங்களில் அவனவனை அவனவன் வழிகளுக்குத் தக்கதாக நியாயந்தீர்ப்பேன் என்று கர்த்தராகிய ஆண்டவர் சொல்லுகிறார்; நீங்கள் மனந்திரும்புங்கள், உங்களுடைய எல்லா மீறுதல்களையும் விட்டுத் திரும்புங்கள்; அப்பொழுது அக்கிரமம் உங்கள் கேட்டுக்குக் காரணமாயிருப்பதில்லை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ங்கள் துரோகம்பண்ணின உங்களுடைய எல்லாத் துரோகங்களையும் உங்கள்மேல் இராதபடிக்கு விலக்கி, உங்களுக்குப் புது இருதயத்தையும் புது ஆவியையும் உண்டுபண்ணிக்கொள்ளுங்கள்; இஸ்ரவேல் வம்சத்தாரே, நீங்கள் ஏன் சாகவேண்டு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ங்கள் துரோகம்பண்ணின உங்களுடைய எல்லாத் துரோகங்களையும் உங்கள்மேல் இராதபடிக்கு விலக்கி, உங்களுக்குப் புது இருதயத்தையும் புது ஆவியையும் உண்டுபண்ணிக்கொள்ளுங்கள்; இஸ்ரவேல் வம்சத்தாரே, நீங்கள் ஏன் சாகவேண்டும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னந்திரும்புங்கள், அப்பொழுது பிழைப்பீர்கள்; சாகிறவனுடைய சாவை நான் விரும்புகிறதில்லை என்று கர்த்தராகிய ஆண்டவ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9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তোমরা কেন ইস্রায়েল দেশটি সম্বন্ধে এই প্রবাদ বাক্য বল? তোমরা বলে থাক:পিতামাতারা টক দ্রাক্ষা ফ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েয়েছিল?কিন্তু তার ফলে সন্তানদের দাঁত টক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িন্তু প্রভু আমার সদাপ্রভু বলেন, “আমার জীবনের দিব্য যে ইস্রায়েলের লোকরা আর এই প্রবাদ বাক্য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ত্য বলে মান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ত্যেক জনের সঙ্গে আমি একই রকম ব্যবহার করব| সে ব্যক্তি পিতা হোক অথবা পুত্রই হোক না কেন|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 পাপ করে সে মারা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যদি কেউ সত্‌ হয় তবে সে বাঁচবে| সেই ভাল লোক বলতে তাকেই বোঝাবে যে প্রত্যেক ব্যক্তির সঙ্গে ন্যায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চরণ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তিমাদের উদ্দেশ্যে উত্সর্গীকৃত খাদ্যের ভাগ পাবার জন্য সে পর্বতে যায় না| ইস্রায়েলের নোং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ূর্ত্তিগুলোর কাছে সে প্রার্থনা করে না| প্রতিবেশীর স্ত্রীর সঙ্গে সে ব্যভিচার করে না| মাসিকের সময়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স্ত্রীর সঙ্গে য়ৌন কাজে লিপ্ত হ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েই লোক অপরের অবস্থার সুযোগ নেয না| কেউ ধার চাইলে সে বন্ধক নিয়ে তাকে ধার দেয়| আর ধার শোধ কর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সেই বন্ধক ফিরিয়ে দেয়| সে ক্ষুধার্তকে খাদ্য দেয়| বস্ত্রহীনকে বস্ত্র দে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ে কাউকে টাকা ধার দিলে সুদ নেয না| সেই সত্‌ লোক খল হতে অস্বীকার করে| প্রতিটি ব্যক্তির সঙ্গে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্যায্য আচরণ করে| ন্যায্যভাবে ঝগড়াঝাঁটি মিটিযে দেবার জন্য লোকে তার উপর নির্ভর কর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ে আমার বিধিগুলি পালন করে| আমার সিদ্ধান্তগুলি সে চিন্তা করবে এবং ন্যায্য ও নির্ভরয়োগ্য হ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ক্ষা করবে| সে সত্‌ লোক, তাই সে বাঁচবে| প্রভু, আমার সদাপ্রভু এইগুলো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কিন্তু সেই সত্‌ লোকের কোন পুত্র থাকতে পারে যে ঐ সত্‌ কাজের কোনটিই করেনি| সে চোর বা নরঘাতক হ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অথবা সেই পুত্র এই মন্দ কাজগুলির কোন একটি করতে পারে যেমন মূর্ত্তিদের উদ্দেশ্যে উত্সর্গীকৃত খাদ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েতে পর্বতে যাওয়া, প্রতিবেশীর স্ত্রীর সঙ্গে ব্যভিচারে লিপ্ত হওয়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গরীব অসহায় লোকের সঙ্গে অন্যায় ব্যবহার, অপরের অবস্থার সুযোগ নেওয়া, কেউ ধার শোধ করলে তার বন্ধ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িয়ে না দেওয়া| সে মন্দ সন্তান নোংরা মূর্ত্তির কাছে প্রার্থনা জানাতে ও জঘন্য কাজ কর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েই দুষ্ট সন্তান সুদের লোভে ঋণ দিয়ে সুদ দিতে বাধ্য করতে পারে| সে ক্ষেত্রে সেই দুষ্ট 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ঁচবে না| সে জঘন্য কাজ করেছে বলে তাকে মৃত্যুদণ্ড দেওয়া হবে| এবং তার মৃত্যুর জন্য সেই দায়ী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এখন সেই দুষ্ট লোকের কোন সন্তান থাকতে পারে যে পিতার মন্দ কাজ দেখে সেইভাবে জীবনযাপন করতে অস্বী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ছে| সেই ভাল সন্তান হয়তো ন্যায্য ব্যবহার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সে হয়তো মূর্ত্তিদের উদ্দেশ্যে উত্সর্গীকৃত বলির অংশ খেতে পর্বতে যায় না| প্রতিবেশীর স্ত্র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ব্যভিচারে লিপ্ত হ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সেই ভাল সন্তান হয়তো অপরের অবস্থার সুযোগ নেয না| বন্ধক দিয়ে ধার দেয় আবার ধার শোধ করলে বন্ধ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িয়ে দেয়| সে হয়তো ক্ষুধার্ত লোককে খাদ্য দেয় এবং বস্ত্রহীনদের বস্ত্র দে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সে হয়তো গরীবদের সাহায্য করে, কেউ ধার চাইলে তাকে ধার দেয় এবং সুদ চায় না, সে হয়তো আমার বিধিসক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লন ও তার অনুধাবন করে, সেই উত্তম সস্তান তার পিতার পাপের জন্য মৃত্যুদণ্ডে দণ্ডিত হবে না, সে বাঁচ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র পিতা লোকদের আঘাত ও চুরি করে থাকতে পারে, আমাদের প্রজাদের প্রতি কোন মঙ্গলজনক কাজ না করে থাক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| সেই পিতা তার নিজের পাপের জন্যই মারা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বাক্য আমার কাছে এল| তিনি বল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তোমরা প্রশ্ন করতে পার, ‘কেন পিতার পাপেরজন্য পুত্র মারা যাবে না?’ এর কারণ, সেই পুত্র সত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ীবনযাপন ও ভাল কাজ করেছিল| খুব সাবধানতাসহ সে আমার বিধিগুলি পালন করেছে তাই সে বাঁচ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যে ব্যক্তি পাপ করে কেবল সেই মারা যাবে| পুত্রকে তার পিতার পাপের জন্য শাস্তি ভোগ করতে হবে না; আ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িতাকেও তার পুত্রের পাপের শাস্তি ভোগ করতে হবে না| ভাল লোকের ধার্মিকতা তার নিজের হাতে; তেমনই মন্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র মন্দতাও কেবল তারই অধিকারগ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এখন যদি কোন মন্দ লোক তার জীবন পরিবর্তন করে, তবে সে মরবে না, বরং বাঁচবে| সেই ব্যক্তি মন্দ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বিরত হয়ে যত্ন সহকারে আমার বিধি পালন করা শুরু করে ন্যায়বান ও ভাল হয়ে উঠ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সে ক্ষেত্রে ঈশ্বর তার কৃত মন্দ কাজগুলি মনে রাখবেন না| কেবল তার উত্তমতা স্মরণে রাখবেন আর তা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 বাঁচব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্রভু আমার সদাপ্রভু বলেন, “দুষ্ট লোকের মরণ হোক এ আমি চাই না| আমি চাই তারা যেন জীবন পরিবর্তন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বাঁচ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কিন্তু যদি কোন ভাল লোক ভাল হওয়া থেকে বিরত হয়ে দুষ্টলোকের মত আচরণ করে, অন্যায় করে, নানা ঘৃণ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 করে তাহলে সে কি বাঁচবে? সে ক্ষেত্রে ঈশ্বর তার পূর্বের সত্‌কাজগুলি স্মরণে আনবেন না| সে যে সত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ঙঘন ও পাপ করেছে তার জন্যেই মারা য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ঈশ্বর বলেন, “তোমরা যে বলে থাক, ‘প্রভু আমার সদাপ্রভু ন্যায়বান নন!’ কিন্তু হে ইস্রায়েল পরি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োন: আমিই ন্যায়বান, তোমরাই তারা যারা ন্যায়বান ন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যদি কোন ভাল লোক পরিবর্তিত হয়ে দুষ্ট হয়ে ওঠে, তবে সে তার মন্দ কাজের জন্য অবশ্যই মারা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আর যদি কোন দুষ্ট ব্যক্তি পরিবর্তিত হয়ে ভাল ও ন্যায়বান হয় তবে সে তার জীবন বাঁচাবে| সে বাঁচ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সেই ব্যক্তি নিজের মন্দতা দেখে বুঝে আমার কাছে ফিরে এসেছিল| সে অতীতে যে সব মন্দ কাজ করত তা আর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, তাই সে বাঁচবে, মর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ইস্রায়েলের লোকরা বলে, “এটা ঠিক নয়! প্রভু আমাদের সদাপ্রভু ন্যায়বিচার করছেন না|”ঈশ্বর ব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আমিই ন্যায়বান! তোমরাই ন্যায়বিচার করছ না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কারণ ইস্রায়েল পরিবার, আমি প্রত্যেক ব্যক্তিকে তার কর্মানুসারে বিচার করব| প্রভু আমার সদা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ন, “তাই আমার কাছে ফিরে এস, মন্দ কাজ আর কর না! ঐসব ভয়ঙ্কর মূর্ত্তি যেন তোমাদের পাপে না ফে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োমরা যে সব মন্দ জিনিষ করেছ তা ছুঁড়ে ফেলে দাও| তোমাদের হৃদয় ও আত্মার পরিবর্তন কর| হ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বাসীরা, কেন তোমরা নিজেদের মৃত্যু ডেকে আন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আমি তোমাদের হত্যা করতে চাইনা| তোমরা ফিরে এসো, বাঁচো| প্রভু আমার সদাপ্রভু এই কথা 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2026-10-21T08:51:20Z</dcterms:created>
  <dcterms:modified xsi:type="dcterms:W3CDTF">2026-10-21T08:51:20Z</dcterms:modified>
  <dc:title>যিহিষ্কেল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