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ஏழாம் வருஷத்தின் முடிவிலே விடுதலைபண்ணுவாயாக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டுதலையின் விபரமாவது: பிறனுக்குக் கடன்கொடுத்தவன் எவனும், கர்த்தர் நியமித்த விடுதலை கூறப்பட்டபடியால், அந்தக் கடனைப் பிறன் கையிலாகிலும் தன் சகோதரன் கையிலாகிலும் தண்டாமல் விட்டுவிடக்கடவ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விடுதலையின் விபரமாவது: பிறனுக்குக் கடன்கொடுத்தவன் எவனும், கர்த்தர் நியமித்த விடுதலை கூறப்பட்டபடியால், அந்தக் கடனைப் பிறன் கையிலாகிலும் தன் சகோதரன் கையிலாகிலும் தண்டாமல் விட்டுவிடக்கடவ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நிய ஜாதியான் கையிலே நீ கடனைத் தண்டலாம்; உன் சகோதரனிடத்திலோ உனக்கு வரவேண்டியதை உன் கை விட்டுவிடக்கடவ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ளியவன் உனக்குள் இல்லாதிருக்கும்படியாக இப்படிச் செய்யவேண்டும்; இன்று நான் உனக்குக் கற்பிக்கிற எல்லாக் கற்பனைகளின்படியும் நீ செய்யும்படி, உன் தேவனாகிய கர்த்தரின் சத்தத்தைக் கவனமாய்க் கேட்பாயானால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ளியவன் உனக்குள் இல்லாதிருக்கும்படியாக இப்படிச் செய்யவேண்டும்; இன்று நான் உனக்குக் கற்பிக்கிற எல்லாக் கற்பனைகளின்படியும் நீ செய்யும்படி, உன் தேவனாகிய கர்த்தரின் சத்தத்தைக் கவனமாய்க் கேட்பாயானால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தேவனாகிய கர்த்தர் உனக்குச் சுதந்தரிக்கும்படி கொடுக்கும் தேசத்தில், உன்னை மேன்மேலும் ஆசீர்வதிப்ப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ன் தேவனாகிய கர்த்தர் உனக்குச் சுதந்தரிக்கும்படி கொடுக்கும் தேசத்தில், உன்னை மேன்மேலும் ஆசீர்வதிப்ப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தேவனாகிய கர்த்தர் உனக்குச் சொன்னபடி உன்னை ஆசீர்வதிப்பதினால், நீ அநேகம் ஜாதிகளுக்குக் கடன் கொடுப்பாய், நீயோ கடன் வாங்குவதில்லை; நீ அநேகம் ஜாதிகளை ஆளுவாய், உன்னையோ அவர்கள் ஆளுவத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உன் தேவனாகிய கர்த்தர் உனக்குச் சொன்னபடி உன்னை ஆசீர்வதிப்பதினால், நீ அநேகம் ஜாதிகளுக்குக் கடன் கொடுப்பாய், நீயோ கடன் வாங்குவதில்லை; நீ அநேகம் ஜாதிகளை ஆளுவாய், உன்னையோ அவர்கள் ஆளுவத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் உனக்குக் கொடுக்கும் தேசத்தின் எந்த வாசலிலும் உன் சகோதரரில் எளியவனான ஒருவன் இருந்தால், எளியவனாகிய உன் சகோதரனுக்கு உன் இருதயத்தை நீ கடினமாக்காமலும், உன் கையை மூடாமலும்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் உனக்குக் கொடுக்கும் தேசத்தின் எந்த வாசலிலும் உன் சகோதரரில் எளியவனான ஒருவன் இருந்தால், எளியவனாகிய உன் சகோதரனுக்கு உன் இருதயத்தை நீ கடினமாக்காமலும், உன் கையை மூடாமல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வனாகிய கர்த்தர் உனக்குக் கொடுக்கும் தேசத்தின் எந்த வாசலிலும் உன் சகோதரரில் எளியவனான ஒருவன் இருந்தால், எளியவனாகிய உன் சகோதரனுக்கு உன் இருதயத்தை நீ கடினமாக்காமலும், உன் கையை மூடாமல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ுக்கு உன் கையைத் தாராளமாய்த் திறந்து, அவனுடைய அவசரத்தினிமித்தம் அவனுக்குத் தேவையானதைக் கடன்கொடுப்பாயாக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டுதலை வருஷமாகிய ஏழாம் வருஷம் கிட்டியிருக்கிறதென்று சொல்லி, உன் இருதயத்திலே பொல்லாத நினைவு கொண்டு, உன் ஏழைச் சகோதரனுக்குக் கொடாமல் மறுத்து, அவன்மேல் வன் கண் வைக்காதபடிக்கும், அவன் உன்னைக் குறித்துக் கர்த்தரை நோக்கி அபயமிடாதபடிக்கும் எச்சரிக்கையாயிரு; அப்படிச் செய்வாயானால் அது உனக்குப் பாவமாயிருக்க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டுதலை வருஷமாகிய ஏழாம் வருஷம் கிட்டியிருக்கிறதென்று சொல்லி, உன் இருதயத்திலே பொல்லாத நினைவு கொண்டு, உன் ஏழைச் சகோதரனுக்குக் கொடாமல் மறுத்து, அவன்மேல் வன் கண் வைக்காதபடிக்கும், அவன் உன்னைக் குறித்துக் கர்த்தரை நோக்கி அபயமிடாதபடிக்கும் எச்சரிக்கையாயிரு; அப்படிச் செய்வாயானால் அது உனக்குப் பாவமாயிருக்க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விடுதலை வருஷமாகிய ஏழாம் வருஷம் கிட்டியிருக்கிறதென்று சொல்லி, உன் இருதயத்திலே பொல்லாத நினைவு கொண்டு, உன் ஏழைச் சகோதரனுக்குக் கொடாமல் மறுத்து, அவன்மேல் வன் கண் வைக்காதபடிக்கும், அவன் உன்னைக் குறித்துக் கர்த்தரை நோக்கி அபயமிடாதபடிக்கும் எச்சரிக்கையாயிரு; அப்படிச் செய்வாயானால் அது உனக்குப் பாவமாயிருக்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ுக்குத் தாராளமாய்க் கொடுப்பாயாக; அவனுக்குக் கொடுக்கும்போது உன் இருதயம் விசனப்படாதிருப்பதாக; அதினிமித்தமாக உன் தேவனாகிய கர்த்தர் உன்னுடைய எல்லாக் கிரியைகளிலும், நீ கையிட்டுச் செய்யும் எல்லாக் காரியங்களிலும் உன்னை ஆசீர்வதிப்ப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ுக்குத் தாராளமாய்க் கொடுப்பாயாக; அவனுக்குக் கொடுக்கும்போது உன் இருதயம் விசனப்படாதிருப்பதாக; அதினிமித்தமாக உன் தேவனாகிய கர்த்தர் உன்னுடைய எல்லாக் கிரியைகளிலும், நீ கையிட்டுச் செய்யும் எல்லாக் காரியங்களிலும் உன்னை ஆசீர்வதிப்ப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சத்திலே எளியவர்கள் இல்லாதிருப்பதில்லை; ஆகையால் உன் தேசத்திலே சிறுமைப்பட்டவனும் எளியவனுமாகிய உன் சகோதரனுக்கு உன் கையைத் தாராளமாய்த் திறக்கவேண்டும் என்று நான் உனக்குக் கட்டளையிடுகி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சத்திலே எளியவர்கள் இல்லாதிருப்பதில்லை; ஆகையால் உன் தேசத்திலே சிறுமைப்பட்டவனும் எளியவனுமாகிய உன் சகோதரனுக்கு உன் கையைத் தாராளமாய்த் திறக்கவேண்டும் என்று நான் உனக்குக் கட்டளையிடுகி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சகோதரனாகிய எபிரெய புருஷனாகிலும் எபிரெய ஸ்திரீயாகிலும் உனக்கு விலைப்பட்டால், ஆறுவருஷம் உன்னிடத்தில் சேவிக்கவேண்டும்; ஏழாம் வருஷத்தில் அவனை விடுதலைபண்ணி அனுப்பி விடுவாயாக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ன் சகோதரனாகிய எபிரெய புருஷனாகிலும் எபிரெய ஸ்திரீயாகிலும் உனக்கு விலைப்பட்டால், ஆறுவருஷம் உன்னிடத்தில் சேவிக்கவேண்டும்; ஏழாம் வருஷத்தில் அவனை விடுதலைபண்ணி அனுப்பி விடுவாயாக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ை விடுதலைபண்ணி அனுப்பி விடும்போது அவனை வெறுமையாய் அனுப்பிவிடாமல்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்னை ஆசீர்வதித்ததின்படி, உன் ஆட்டுமந்தையிலும் உன் களத்திலும் உன் ஆலையிலும் எடுத்து அவனுக்குத் தாராளமாய்க் கொடுத்து அனுப்பிவிடுவாயாக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தேவனாகிய கர்த்தர் உன்னை ஆசீர்வதித்ததின்படி, உன் ஆட்டுமந்தையிலும் உன் களத்திலும் உன் ஆலையிலும் எடுத்து அவனுக்குத் தாராளமாய்க் கொடுத்து அனுப்பிவிடுவாயாக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எகிப்துதேசத்தில் அடிமையாயிருந்ததையும், உன் தேவனாகிய கர்த்தர் உன்னை மீட்டுக்கொண்டதையும் நினைவுகூரக்கடவாய்; ஆகையால் நான் இன்று இந்தக் காரியத்தை உனக்குக் கட்டளையிடுகி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எகிப்துதேசத்தில் அடிமையாயிருந்ததையும், உன் தேவனாகிய கர்த்தர் உன்னை மீட்டுக்கொண்டதையும் நினைவுகூரக்கடவாய்; ஆகையால் நான் இன்று இந்தக் காரியத்தை உனக்குக் கட்டளையிடுகி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, அவன் உன்னிடத்தில் நன்மைபெற்று, உன்னையும் உன் குடும்பத்தையும் நேசிப்பதினால்: நான் உன்னைவிட்டுப் போகமாட்டேன் என்று உன்னுடனே சொல்வானேயாகில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னாலும், அவன் உன்னிடத்தில் நன்மைபெற்று, உன்னையும் உன் குடும்பத்தையும் நேசிப்பதினால்: நான் உன்னைவிட்டுப் போகமாட்டேன் என்று உன்னுடனே சொல்வானேயாகி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ஒரு கம்பியை எடுத்து, அவன் காதைக் கதவோடே சேர்த்துக் குத்துவாயாக; பின்பு அவன் என்றைக்கும் உனக்கு அடிமையாயிருக்கக்கடவன்; உன் அடிமைப்பெண்ணுக்கும் அப்படியே செய்யக்கடவாய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ஒரு கம்பியை எடுத்து, அவன் காதைக் கதவோடே சேர்த்துக் குத்துவாயாக; பின்பு அவன் என்றைக்கும் உனக்கு அடிமையாயிருக்கக்கடவன்; உன் அடிமைப்பெண்ணுக்கும் அப்படியே செய்யக்கடவாய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ை விடுதலையாக்கி அனுப்பிவிடுவது உனக்கு விசனமாய்க் காணப்படவேண்டாம்; இரட்டிப்பான கூலிக்கு ஈடாக ஆறு வருஷம் உன்னிடத்தில் சேவித்தானே; இப்படி உன் தேவனாகிய கர்த்தர் நீ செய்யும் எல்லாவற்றிலும் உன்னை ஆசீர்வதிப்ப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ை விடுதலையாக்கி அனுப்பிவிடுவது உனக்கு விசனமாய்க் காணப்படவேண்டாம்; இரட்டிப்பான கூலிக்கு ஈடாக ஆறு வருஷம் உன்னிடத்தில் சேவித்தானே; இப்படி உன் தேவனாகிய கர்த்தர் நீ செய்யும் எல்லாவற்றிலும் உன்னை ஆசீர்வதிப்பா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னை விடுதலையாக்கி அனுப்பிவிடுவது உனக்கு விசனமாய்க் காணப்படவேண்டாம்; இரட்டிப்பான கூலிக்கு ஈடாக ஆறு வருஷம் உன்னிடத்தில் சேவித்தானே; இப்படி உன் தேவனாகிய கர்த்தர் நீ செய்யும் எல்லாவற்றிலும் உன்னை ஆசீர்வதிப்பா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ஆடுமாடுகளில் தலையீற்றாகிய ஆணையெல்லாம் உன் தேவனாகிய கர்த்தருக்குப் பரிசுத்தமாக்கக்கடவாய்; உன் மாட்டின் தலையீற்றை வேலைகொள்ளாமலும், உன் ஆட்டின் தலையீற்றை மயிர் கத்தரியாமலும் இருப்பாயாக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ன் ஆடுமாடுகளில் தலையீற்றாகிய ஆணையெல்லாம் உன் தேவனாகிய கர்த்தருக்குப் பரிசுத்தமாக்கக்கடவாய்; உன் மாட்டின் தலையீற்றை வேலைகொள்ளாமலும், உன் ஆட்டின் தலையீற்றை மயிர் கத்தரியாமலும் இருப்பாய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தெரிந்துகொள்ளும் ஸ்தலத்திலே வருஷந்தோறும் நீயும் உன் வீட்டாருமாய் உன் தேவனாகிய கர்த்தருடைய சந்நிதியில் அப்படிப்பட்டவைகளைப் புசிக்கக்கடவீ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தெரிந்துகொள்ளும் ஸ்தலத்திலே வருஷந்தோறும் நீயும் உன் வீட்டாருமாய் உன் தேவனாகிய கர்த்தருடைய சந்நிதியில் அப்படிப்பட்டவைகளைப் புசிக்கக்கடவீ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ற்கு முடம் குருடு முதலான யாதொரு பழுது இருந்தால், அதை உன் தேவனாகிய கர்த்தருக்குப் பலியிடவேண்டா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டிப்பட்டதை நீ உன் வாசல்களிலே, கலைமானையும் வெளிமானையும் புசிப்பதுபோலப் புசிக்கலாம்; தீட்டுப்பட்டவனும் தீட்டுப்படாதவனும் அதைப் புசிக்கலா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டிப்பட்டதை நீ உன் வாசல்களிலே, கலைமானையும் வெளிமானையும் புசிப்பதுபோலப் புசிக்கலாம்; தீட்டுப்பட்டவனும் தீட்டுப்படாதவனும் அதைப் புசிக்கலா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ின் இரத்தத்தைமாத்திரம் சாப்பிடாமல், அதைத் தண்ணீரைப்போலத் தரையிலே ஊற்றிவிடக்கடவாய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3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1 ಪ್ರತಿ ಏಳು ವರುಷಗಳ ಅಂತ್ಯದಲ್ಲಿ ಬಿಡುಗಡೆಯನ್ನು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ಬಿಡು ಗಡೆಯ ಕ್ರಮವೇನೆಂದರೆ: ಸಾಲ ಕೊಟ್ಟವರೆಲ್ಲರೂ ತಮ್ಮ ನೆರೆಯವರಿಗೆ ಕೊಟ್ಟ ಸಾಲವನ್ನು ಬಿಟ್ಟುಬಿಡ ಬೇಕು; ಅ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 ಬಿಡುಗಡೆ ಎಂದು ಕರೆಯಲ್ಪಟ್ಟ ಕಾರಣ ತನ್ನ ನೆರೆಯವನಿಂದಲೂ ತನ್ನ ಸಹೋದರ ನಿಂದಲೂ ಸಾಲ ತೆಗೆದುಕೊಳ್ಳ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ನ್ಯನಿಂದ ತಿರಿಗಿ ತೆಗೆದುಕೊಳ್ಳಬಹುದು; ಆದರೆ ನಿನ್ನ ಸಹೋದರನ ಬಳಿಯಲ್ಲಿ ನಿನಗಿರುವದನ್ನು ನೀನು ಬಿಟ್ಟುಬಿ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ಬಡತನವು ನಿನ್ನ ಮಧ್ಯದಲ್ಲಿರದ ಹಾಗೆ; ನಿನ್ನ ದೇವರಾದ ಕರ್ತನು ನಿನಗೆ ಸ್ವಾಧೀನಪಡಿಸಿಕೊಳ್ಳು ವದಕ್ಕೆ ಸ್ವಾಸ್ತ್ಯ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ಡುವ ದೇಶದಲ್ಲಿ ಕರ್ತನು ನಿನ್ನನ್ನು ಬಹಳವಾಗಿ ಆಶೀರ್ವದ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ೀನು ನಿನ್ನ ದೇವರಾದ ಕರ್ತನ ವಾಕ್ಯವನ್ನು ಎಚ್ಚರಿಕೆಯಿಂದ ಕೇಳಿ ನಾನು ಈಹೊತ್ತು ನಿನಗೆ ಆಜ್ಞಾಪಿಸುವ ಈ ಎಲ್ಲ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ಜ್ಞೆಯನ್ನು ಕಾಪಾಡಿ ನಡ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ಿಶ್ಚಯವಾಗಿ ನಿನ್ನ ದೇವರಾದ ಕರ್ತನು ನಿನಗೆ ವಾಗ್ದಾನಮಾಡಿದಂತೆ ನಿನ್ನನ್ನು ಆಶೀರ್ವದಿಸುವನು; ನೀನು ಸಾಲ ತೆಗೆ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ಳ್ಳದೆ ಅನೇಕ ಜನಾಂಗಗಳಿಗೆ ಸಾಲಕೊಡುವಿ. ಅನೇಕ ಜನಾಂಗಗಳನ್ನು ಆಳುವಿ, ಅವರು ನಿನ್ನನ್ನು ಆಳ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ಿನ್ನ ದೇವರಾದ ಕರ್ತನು ನಿನಗೆ ಕೊಡುವ ನಿನ್ನ ದೇಶದಲ್ಲಿ ನಿನ್ನ ಬಾಗಲುಗಳ ಒಂದರಲ್ಲಿ ನಿನ್ನ ಸಹೋದರರ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ಬ್ಬನಾಗಿರುವ ಬಡವನು ನಿನ್ನಲ್ಲಿದ್ದರೆ ನಿನ್ನ ಹೃದಯವನ್ನು ಕಠಿಣಮಾಡಿಕೊಳ್ಳಬೇಡ. ನಿನ್ನ ಕೈಯನ್ನು ನಿನ್ನ ಬಡ ಸಹೋದರ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ಚ್ಚಿಕೊಳ್ಳ 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ಿನ್ನ ಕೈಯನ್ನು ಅವನಿಗೆ ವಿಶಾಲವಾಗಿ ತೆರೆಯಬೇಕು; ಅವನಿಗೆ ಬೇಕಾಗುವದರಲ್ಲಿ ಬೇಕಾದಷ್ಟು ಸಾಲ ಅವನಿಗೆ ಕೊ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ಬಿಡುಗಡೆಯ ವರುಷ ವಾದ ಏಳನೇ ವರುಷವು ಸವಿಾಪವಾಯಿತೆಂಬ ದುಷ್ಟಾಲೋಚನೆ ನಿನ್ನ ಹೃದಯದಲ್ಲಿ ಹುಟ್ಟಿ ನಿನ್ನ ಬಡ ಸಹೋದರ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 ನಿನ್ನ ಕಣ್ಣು ಕೆಟ್ಟದ್ದಾಗಿ ನೀನು ಅವನಿಗೆ ಏನೂ ಕೊಡದೆ ಇರುವದರಿಂದ ಅವನು ನಿನಗೆ ವಿರೋಧವಾಗಿ ಕರ್ತನಿಗೆ ಕೂಗ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ಲ್ಲಿ ಪಾಪ ಉಂಟಾಗದ ಹಾಗೆ ನೋಡಿಕ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ಅವನಿಗೆ ಕೊಟ್ಟೇ ಕೊಡಬೇಕು; ಅವನಿಗೆ ಕೊಡುವಾಗ ನಿನ್ನ ಹೃದಯದಲ್ಲಿ ದುಃಖವಾಗಬಾರದು; ಯಾಕಂದರೆ ಇದಕ್ಕೋಸ್ಕರವೇ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ಾದ ಕರ್ತನು ನಿನ್ನನ್ನು ನಿನ್ನ ಎಲ್ಲಾ ಕೆಲಸಗಳಲ್ಲಿಯೂ ನೀನು ಕೈ ಹಾಕುವ ದೆಲ್ಲಾದರಲ್ಲಿಯೂ ಆಶೀರ್ವದ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ಬಡವರು ದೇಶದಲ್ಲಿ ಇಲ್ಲದೆ ಹೋಗುವದಿಲ್ಲ: ಆದದರಿಂದನಿನ್ನ ಸಹೋದರನಿಗೂ ದರಿದ್ರನಿಗೂ ಬಡವನಿಗೂ ದೇಶದಲ್ಲಿ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ೈಯನ್ನು ವಿಶಾಲವಾಗಿ ತೆರೆಯ ಬೇಕೆಂದು ನಾನು ನಿನಗೆ ಆಜ್ಞಾಪ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ಿನ್ನ ಸಹೋದರನಾದ ಇಬ್ರಿಯನಾಗಲಿ ಒಬ್ಬ ಇಬ್ರಿಯ ಸ್ತ್ರೀಯಾಗಲಿ ನಿನಗೆ ಮಾರಲ್ಪಟ್ಟು ಆರು ವರುಷ ನಿನಗೆ ಸೇವೆಮಾಡಿದ್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ಏಳನೇ ವರುಷದಲ್ಲಿ ಅವನನ್ನು ಬಿಡುಗಡೆಮಾಡಿ ಕಳುಹಿಸ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ವ ನನ್ನು ಬಿಡುಗಡೆಮಾಡಿ ನಿನ್ನಿಂದ ಕಳುಹಿಸುವಾಗ ಬರೀ ಕೈಯಾಗಿ ಕಳುಹಿಸಿಬಿಡಬೇ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ಿನ್ನ ಕುರಿಮಂದೆ ಯಿಂದಲೂ ಕಣದಿಂದಲೂ ಆಲೆಯಿಂದಲೂ ಅವನಿಗೆ ಧಾರಾಳವಾಗಿ ಕೊಡಬೇಕು; ನಿನ್ನ ದೇವರಾದ ಕರ್ತನು ನಿ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ಶೀರ್ವಾದವಾಗಿ ಕೊಟ್ಟದ್ದರಲ್ಲಿ ಅವನಿಗೆ ಕೊ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ೀನು ಐಗುಪ್ತದೇಶದಲ್ಲಿ ದಾಸನಾಗಿದ್ದಿ ಎಂದೂ ನಿನ್ನ ದೇವರಾದ ಕರ್ತನು ನಿನ್ನನ್ನು ವಿಮೋಚಿಸಿ ದನೆಂದ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್ಞಾಪಕಮಾಡಿಕೊಳ್ಳಬೇಕು; ಆದದರಿಂದ ನಾನು ಈಹೊತ್ತು ಇದನ್ನು ನಿನಗೆ ಆಜ್ಞಾಪ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ದಲ್ಲದೆ ಅವನು ನಿನ್ನನ್ನೂ ನಿನ್ನ ಮನೆಯನ್ನೂ ಪ್ರೀತಿಮಾಡುವದರಿಂದಲೂ ನಿನ್ನ ಬಳಿಯಲ್ಲಿ ಸುಖ ವಾಗಿರುವದರಿಂದಲೂ--ನ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ಬಿಟ್ಟು ಹೋಗುವದಿಲ್ಲವೆಂದು ಹೇಳಿ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ೀನು ದಬ್ಬಳ ವನ್ನು ತೆಗೆದುಕೊಂಡು ಅವನ ಕಿವಿಯನ್ನು ಬಾಗಲಿಗೆ ತಗಲಿಸಿ ಚುಚ್ಚಬೇಕು. ಆಗ ಅವನು ನಿತ್ಯವಾಗಿ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ಸನಾಗಿರುವನು; ನಿನ್ನ ದಾಸಿಗೂ ಹಾಗೆಯೇ ಮಾ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ನನ್ನು ನಿನ್ನಿಂದ ಬಿಡುಗಡೆಯಾಗಿ ಕಳುಹಿಸು ವದು ನಿನಗೆ ಕಠಿಣವೆಂದು ಕಾಣಿಸಬಾರದು; ಅವನು ಆರು ವರುಷ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ಾಸನಾಗಿದ್ದರಿಂದ ಸಂಬಳದ ಸೇವಕನಿಗಿಂತ ಎರಡರಷ್ಟಾಗಿದ್ದನು; ಹೀಗೆ ನೀನು ಮಾಡುವದೆಲ್ಲಾದರಲ್ಲಿ ನಿನ್ನ ದೇವರಾದ ಕರ್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ನ್ನು ಆಶೀರ್ವದ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ಿನ್ನ ಪಶು ಕುರಿಗಳಲ್ಲಿ ಹುಟ್ಟುವ ಚೊಚ್ಚಲು ಗಂಡುಗಳನ್ನೆಲ್ಲಾ ನಿನ್ನ ದೇವರಾದ ಕರ್ತನಿಗೆ ಪರಿಶುದ್ಧ ಮಾಡಬೇಕ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ಹೋರಿಯ ಚೊಚ್ಚಲಿನಿಂದ ನೀನು ಕೆಲಸಮಾಡಿಸ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ಿನ್ನ ಚೊಚ್ಚಲಾದ ಕುರಿಯ ಉಣ್ಣೆ ಕತ್ತರಿಸಬಾರದು. ನಿನ್ನ ದೇವರಾದ ಕರ್ತನ ಮುಂದೆ ಕರ್ತನು ಆದುಕೊಳ್ಳುವ ಸ್ಥಳ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ು ನಿನ್ನ ಮನೆಯವರು ಸಹಿತವಾಗಿ ಅವುಗಳನ್ನು ವರುಷ ವರುಷವೂ ತಿನ್ನ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ದರೆ ಅದರಲ್ಲಿ ಯಾವುದಕ್ಕಾದರೂ ಊನತೆ ಇದ್ದರೆ ಅದು ಕುಂಟಾಗಲಿ ಕುರುಡಾಗಲಿ ಏನಾದರೂ ಕೆಟ್ಟ ಊನವುಳ್ಳದ್ದಾ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ದನ್ನು ನಿನ್ನ ದೇವರಾದ ಕರ್ತನಿಗೆ ಅರ್ಪಿಸಬಾರದು. ಕಡವೆ ಜಿಂಕೆಗಳನ್ನು ತಿನ್ನುವ ಹಾಗೆ ಶುದ್ಧರೂ ಅಶುದ್ಧರೂ ಅ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ನ್ನ ಬಾಗಲು ಗಳಲ್ಲಿ ತಿನ್ನ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ದರ ರಕ್ತವನ್ನು ಮಾತ್ರ ತಿನ್ನದೆ ನೀರಿನಂತೆ ಭೂಮಿಯಲ್ಲಿ ಹೊಯ್ಯ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ರ್ಮೋಪದೇಶಕಾಂಡ : 1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1">
  <a:themeElements>
    <a:clrScheme name="Theme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2026-10-21T06:10:49Z</dcterms:created>
  <dcterms:modified xsi:type="dcterms:W3CDTF">2026-10-21T06:10:49Z</dcterms:modified>
  <dc:title>ಧರ್ಮೋಪದೇಶಕಾಂಡ : 15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