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ப்பின்பு யோபு தன் வாயைத் திறந்து, தான் பிறந்த நாளைச் சப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சனித்துச் சொன்னது என்னவென்றா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ிறந்தநாளும் ஒரு ஆண்பிள்ளை உற்பத்தியாயிற்றென்று சொல்லப்பட்ட ராத்திரியும் அழி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நாள் அந்தகாரப்படுவதாக; தேவன் உயரத்திலிருந்து அதை விசாரியாமலும், ஒளி அதின்மேல் பிரகாசியாம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நாள் அந்தகாரப்படுவதாக; தேவன் உயரத்திலிருந்து அதை விசாரியாமலும், ஒளி அதின்மேல் பிரகாசியாமல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காரமும் மகா இருளும் அதைக் கறைப்படுத்தி, மப்பு அதைமூடி, மந்தாரநாளின் பயங்கரங்கள் அதை அருக்களிப்பாக்கு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காரமும் மகா இருளும் அதைக் கறைப்படுத்தி, மப்பு அதைமூடி, மந்தாரநாளின் பயங்கரங்கள் அதை அருக்களிப்பாக்குவத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ராத்திரியை அந்தகாரம் பிடிப்பதாக; வருஷத்தின் நாட்களில் அது சந்தோஷப்படுகிற நாளாயிராமலும் மாதங்களின் கணக்கிலே அது வராமலும் போ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ராத்திரியை அந்தகாரம் பிடிப்பதாக; வருஷத்தின் நாட்களில் அது சந்தோஷப்படுகிற நாளாயிராமலும் மாதங்களின் கணக்கிலே அது வராமலும் போ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ராத்திரி தனிமையாயிருப்பதாக; அதிலே கெம்பீரசத்தம் இல்லாமற்போவ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ளைச் சபிக்கிறவர்களும், லிவியாதானை எழும்பப்பண்ணத்தக்கவர்களும், அதைச் சபி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ளைச் சபிக்கிறவர்களும், லிவியாதானை எழும்பப்பண்ணத்தக்கவர்களும், அதைச் சபிப்பார்கள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ஸ்தமனகாலத்தில் தோன்றிய நட்சத்திரங்கள் இருண்டு, அது எதிர்பார்த்திருந்த வெளிச்சம் உண்டாகமலும், விடியற்காலத்து வெளுப்பை அது காணாமலும் இருப்ப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 அஸ்தமனகாலத்தில் தோன்றிய நட்சத்திரங்கள் இருண்டு, அது எதிர்பார்த்திருந்த வெளிச்சம் உண்டாகமலும், விடியற்காலத்து வெளுப்பை அது காணாமலும் இருப்ப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இருந்த கர்ப்பத்தின் வாசலை அது அடைக்காமலும், என் கண்கள் காண்கிற வருத்தத்தை மறைத்துவிடாமலும் இருந்தத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இருந்த கர்ப்பத்தின் வாசலை அது அடைக்காமலும், என் கண்கள் காண்கிற வருத்தத்தை மறைத்துவிடாமலும் இருந்தத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ர்ப்பத்தில்தானே அழியாமலும், கர்ப்பத்திலிருந்து புறப்படுகிறபோதே சாகாமலும் போனதென்ன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ர்ப்பத்தில்தானே அழியாமலும், கர்ப்பத்திலிருந்து புறப்படுகிறபோதே சாகாமலும் போனதென்ன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னை ஏந்திக்கொள்ள மடியும், நான் பாலுண்ண ஸ்தனங்களும் உண்டாயிருந்ததென்ன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ல்லாதிருந்தால், அசையாமல் கிடந்து அமர்ந்திரு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ில்லாதிருந்தால், அசையாமல் கிடந்து அமர்ந்திரு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ழ்நிலங்களில் தங்களுக்கு மாளிகையைக்கட்டின பூமியின் ராஜாக்களோடும் மந்திரிமார்களோட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ழ்நிலங்களில் தங்களுக்கு மாளிகையைக்கட்டின பூமியின் ராஜாக்களோடும் மந்திரிமார்களோட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து, பொன்னை உடையவர்களோடும், தங்கள் வீடுகளை வெள்ளியினால் நிரப்பினவர்களுமான பிரபுக்களோடுங்கூட நான் இப்பொழுது தூங்கி இளைப்பாறுவே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ல்லது, பொன்னை உடையவர்களோடும், தங்கள் வீடுகளை வெள்ளியினால் நிரப்பினவர்களுமான பிரபுக்களோடுங்கூட நான் இப்பொழுது தூங்கி இளைப்பாறுவே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து, வெளிப்படாத முதிராப்பிண்டம்போலவும் வெளிச்சத்தைக்காணாத சிசுக்கள் போலவும் இருப்பே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ல்லது, வெளிப்படாத முதிராப்பிண்டம்போலவும் வெளிச்சத்தைக்காணாத சிசுக்கள் போலவும் இருப்பேன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தொந்தரவு அங்கே ஓய்ந்திருக்கிறது; பெலனற்று விடாய்த்துப்போனவர்கள் அங்கே இளைப்பாற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தொந்தரவு அங்கே ஓய்ந்திருக்கிறது; பெலனற்று விடாய்த்துப்போனவர்கள் அங்கே இளைப்பாற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ண்டிருந்தவர்கள் அங்கே ஏகமாக அமைந்திருக்கிறார்கள்; ஒடுக்குகிறவனுடைய சத்தம் அங்கே கேட்கப்படுகிற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்டுண்டிருந்தவர்கள் அங்கே ஏகமாக அமைந்திருக்கிறார்கள்; ஒடுக்குகிறவனுடைய சத்தம் அங்கே கேட்கப்படுகிறத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ியவனும் பெரியவனும் அங்கே சரியாயிருக்கிறார்கள்; அடிமை தன் எஜமானுக்கு நீங்கலாயிரு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றியவனும் பெரியவனும் அங்கே சரியாயிருக்கிறார்கள்; அடிமை தன் எஜமானுக்கு நீங்கலாயிருக்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ரணத்துக்கு ஆசையாய்க் காத்திருந்து, புதையலைத் தேடுகிறதுபோல அதைத் தேடியும் அடையாமற்போகிறவர்கள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ேதக்குழியைக் கண்டுபிடித்ததினால் மிகவும் களிகூர்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ேதக்குழியைக் கண்டுபிடித்ததினால் மிகவும் களிகூர்ந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ாகச் சந்தோஷப்படுகிற நிர்ப்பாக்கியருமாகிய இவர்களுக்கு வெளிச்சமும், மனச்சஞ்சலமுள்ள இவர்களுக்கு ஜீவனும் கொடுக்கப்படுகிறதினால் பலன் என்ன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ழியைக் காணக் கூடாதபடிக்கு, தேவனால் வளைந்துகொள்ளப்பட்டவனுக்கு வெளிச்சத்தினால் பலன் என்ன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வழியைக் காணக் கூடாதபடிக்கு, தேவனால் வளைந்துகொள்ளப்பட்டவனுக்கு வெளிச்சத்தினால் பலன் எ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போஜனத்துக்கு முன்னே எனக்குப் பெருமூச்சு உண்டாகிறது; என் கதறுதல் வெள்ளம்போல புரண்டுபோ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பயந்த காரியம் எனக்குநேரிட்டது; நான் அஞ்சினது எனக்கு வ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ச் சுகமுமில்லை, இளைப்பாறுதலுமில்லை, அமைதலுமில்லை; எனக்குத் தத்தளிப்பே நேரிட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க்குச் சுகமுமில்லை, இளைப்பாறுதலுமில்லை, அமைதலுமில்லை; எனக்குத் தத்தளிப்பே நேரி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ইয়োব মুখ খুললেন এবং য়ে দিন তিনি জন্মেছিলেন সেই দিনটিকে নিন্দা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িনি বললেন:“যে দিনে আমি জন্মেছিলাম সেদিন চিরদিনের জন্য নিশ্চিহ্ন হয়ে যা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়ে রাত্রি বলে উঠেছিলো, ‘একটি ছেলে গর্ভে এসেছে!’ সে রাত্রি নিশ্চিহ্ন হয়ে যা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সে দিন য়েন অন্ধকারে ঢেকে যায়| সেই দিনের কথা ওপরে ঈশ্বর য়েন ভুলে যান| সেই দিনে য়েন আলো প্রকা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িষাদ এবং মৃত্যুর অন্ধকার য়েন সেই দিনকে নিজেদের বলে দাবী করে| মেঘ য়েন সেই দিনকে ঢেকে লুক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ে| তিক্ত বিষাদ য়েন সেই দিনটিকে গ্রাস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অন্ধকার য়েন সেই রাত্রিকে নিয়ে যায়| সেই দিনটিকে পঞ্জিকা থেকে বাদ দিয়ে দাও| সেই রাত্রিকে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সের মধ্যে গণনা কর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েই রাত্রি য়েন কোন কিছু উত্পন্ন না করে| সেই রাতে য়েন কোন খুশীর শব্দ শোনা ন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ারা দিনকে অভিশাপ দেয়এবং যারা লিবিয়াথনকে জাগিয়ে তুলতে পারদর্শী, তারা য়েন সেই রাতটিকে অভিশা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দিনের প্রভাতী নক্ষত্র য়েন অন্ধকার হয়ে যায়| সেই রাত্রি য়েন প্রভাতের আলোর জন্য অপেক্ষ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সেই সকাল য়েন কোন দিন না আসে| সেই দিন য়েন সূর্য়ের প্রথম রশ্মি কোনদিন না দেখ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েন? কারণ সেই রাত্রি আমাকে জন্মাতে বাধা দেয় নি| সেই রাত্রি এই সব সমস্যা দেখা থেকে আমাকে বি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খন আমি জন্মেছিলাম, তখনই আমি মরে গেলাম না কেন? কেন আমি আমার মাতৃজঠর থেকে বেরিয়ে এসেই মারা গে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েন আমার মা আমাকে নির্বিক্ জন্ম দিয়েছি-লেন? আমার মায়ের স্তন কেন আমায় দুধ পান করিযেছিল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ই ঘটনাগুলি যদি না ঘটত তাহলে আমি এখন শাযিত থাকতে পারতাম| আমি শান্তিতে থাকতাম| আমি ঘুমিয়ে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তাম এবং বিশ্রাম পে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ই পৃথিবীর য়ে সব রাজা ও মন্ত্রীরা ধ্বংসপ্রাপ্ত নগরীগুলি নিজেদের জন্য পুননির্মাণ করেছেন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সঙ্গে থাকতে পারত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অথবা আমি সেই রাজপুত্রদের সঙ্গে থাকতে পারতাম যাদের কাছে সোনা ছিল এবং যারা তাদের বাড়ীগুলি রূপ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র্ত্তি করে রাখ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কেন সেই শিশুর মত হলাম না য়ে জন্মের সময়ই মারা যায় এবং যাকে মাটিতে কবর দেওয়া হয়| য়ে শি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র আলো দেখেনি আমি যদি সেই শিশুর মত হতাম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দুষ্ট লোকরা যখন কবরে থাকে তখন তারা কোন অশান্তি অনুভব করে না| যারা পরিশ্রান্ত, তারা কবরে বিশ্র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ঁজে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মনকি এীতদাসরাও কবরের মধ্যে সকলে মিলে স্বচ্ছন্দে থাকে| এীতদাস তাড়কদের চিত্কার তারা শুনতে প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বরে সব রকমের লোকই রযেছে- গুরুত্বপূর্ণ লোক এবং যারা গুরুত্বপূর্ণ নয় তারাও রযেছে| এমনকি এক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সও তার প্রভুর কবল থেকে মু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য়ে মানুষ ভুগছে তাকে আলো দেখান কিজন্য? যার জীবন তিক্ত কেন তাকে আযু দেওয়া হয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়ে লোক মরতে চায়, কিন্তু মৃত্যু আসে না, সেই দুঃখী লোক গুপ্ত সম্পদের চেয়েও বেশি করে মৃত্য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োঁজ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ঐ লোকরা ওদের কবর খুঁজে পেলে অত্যন্ত খুশী হবে এবং আনন্দে গান গা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ারা তাদের জীবনের পথ দেখতে পায় না তাদের কেন জীবন দেওয়া হয়? ঈশ্বর কেন তাদের মরণ থেকে দূ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রাখ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ার দীর্ঘশ্বাসই আমার খাদ্য| আমার গুমরানি জলের মত গড়িযে পড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যার ভয়ে ভীত ছিলাম আমার ঠিক তাই ঘটেছে| যা আমার আতঙ্ক ছিল, আমার বিরুদ্ধে তাই ঘট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শান্তি খুঁজে পাইনি| আমি স্বস্তি খুঁজে পাইনি| আমি শুধু মাত্র অশান্তি খুঁজে পেয়েছি| আমি কষ্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ছ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2026-10-20T05:18:40Z</dcterms:created>
  <dcterms:modified xsi:type="dcterms:W3CDTF">2026-10-20T05:18:40Z</dcterms:modified>
  <dc:title>ইয়োব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