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077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பெருகுதே! பாரும் பரன் இயேசுவே!
அழியும் மனுக்குலம் அதையும் இரட்சிப்பீரே!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ஆத்துமா இரட்சிப்பிழந்தவர்
ஆயிரம் ஆயிரமாய் (2)
அன்றாடகம் இந்த மண்ணடியில்
அழிந்து சாகின்றாரே!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பெருகுதே! பாரும் பரன் இயேசுவே!
அழியும் மனுக்குலம் அதையும் இரட்சிப்பீர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ரட்சிப்பின் நற்செய்தி கேட்டவர்
எச்சரிப்பை வெறுத்து (2)
இரட்சகர் இயேசுவை இழந்தோராய்
இன்றும் கெட்டழிகின்றார்!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பெருகுதே! பாரும் பரன் இயேசுவே!
அழியும் மனுக்குலம் அதையும் இரட்சிப்பீர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ானியேல் போல ஜெபித்திடும்
தாசர் பலர் மறைந்தார்! (2)
திறப்பின் வாசலில் நிற்கும் பலர்
தூங்கிக் களைத்துப் போனார்!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பெருகுதே! பாரும் பரன் இயேசுவே!
அழியும் மனுக்குலம் அதையும் இரட்சிப்பீர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மது காரியமாகவே
யாரை அனுப்பிடுவேன் (2)
என்றவர் அழைக்கும் இன்ப சத்தம்
என்னுள்ளம் தொனிக்குதே!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பெருகுதே! பாரும் பரன் இயேசுவே!
அழியும் மனுக்குலம் அதையும் இரட்சிப்பீர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ஜீவனை வெறுத்துத் தியாகமாய்
சேவையும் செய்திடுவேன் (2)
ஜீவனுக்கீடாக ஜனங்களை
ஜீவ தேவன் தருவார்!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பெருகுதே! பாரும் பரன் இயேசுவே!
அழியும் மனுக்குலம் அதையும் இரட்சிப்பீரே!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வெறுங் கையாய் பரலோகத்தில்
வந்திடேன் இயேசு நாதா (2)
ஆத்துமா ஆதாயம் செய்திடவே
ஆசீர் பொழிந்தனுப்பும்!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் பெருகுதே! பாரும் பரன் இயேசுவே!
அழியும் மனுக்குலம் அதையும் இரட்சிப்பீர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2026-10-29T16:31:33Z</dcterms:created>
  <dcterms:modified xsi:type="dcterms:W3CDTF">2026-10-29T16:31:33Z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