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வாலிபப்பிராயத்திலே உன் சிருஷ்டிகரை நினை; தீங்குநாட்கள் வராததற்குமுன்னும், எனக்குப் பிரியமானவைகளல்ல என்று நீ சொல்லும் வருஷங்கள் சேராததற்குமுன்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வாலிபப்பிராயத்திலே உன் சிருஷ்டிகரை நினை; தீங்குநாட்கள் வராததற்குமுன்னும், எனக்குப் பிரியமானவைகளல்ல என்று நீ சொல்லும் வருஷங்கள் சேராததற்குமுன்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ரியனும், வெளிச்சமும், சந்திரனும், நட்சத்திரங்களும், அந்தகாரப்படாததற்குமுன்ன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ரியனும், வெளிச்சமும், சந்திரனும், நட்சத்திரங்களும், அந்தகாரப்படாததற்குமுன்ன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ழைக்குப்பின் மேகங்கள் திரும்பத்திரும்ப வராததற்குமுன்னும், வீட்டுக்காவலாளிகள் தள்ளாடி பெலசாலிகள் கூனிப்போய், ஏந்திரம் அரைக்கிறவர்கள் கொஞ்சமானதினால் ஓய்ந்து, பலகணிவழியாய்ப் பார்க்கிறவர்கள் இருண்டுபோகிறதற்குமுன்ன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ழைக்குப்பின் மேகங்கள் திரும்பத்திரும்ப வராததற்குமுன்னும், வீட்டுக்காவலாளிகள் தள்ளாடி பெலசாலிகள் கூனிப்போய், ஏந்திரம் அரைக்கிறவர்கள் கொஞ்சமானதினால் ஓய்ந்து, பலகணிவழியாய்ப் பார்க்கிறவர்கள் இருண்டுபோகிறதற்குமுன்ன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ந்திர சத்தம் தாழ்ந்ததினால் தெருவாசலின் கதவுகள் அடைபட்டு, குருவியின் சத்தத்துக்கும் எழுந்திருக்கவேண்டியதாகி, கீதவாத்தியக் கன்னிகைகளெல்லாம் அடங்கிப்போகாததற்குமுன்ன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ந்திர சத்தம் தாழ்ந்ததினால் தெருவாசலின் கதவுகள் அடைபட்டு, குருவியின் சத்தத்துக்கும் எழுந்திருக்கவேண்டியதாகி, கீதவாத்தியக் கன்னிகைகளெல்லாம் அடங்கிப்போகாததற்குமுன்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ட்டுக்காக அச்சமுண்டாகி, வழியிலே பயங்கள் தோன்றி, வாதுமைமரம் பூப்பூத்து, வெட்டுக்கிளியும் பாரமாகி, பசித்தீபனமும் அற்றுப்போகாததற்குமுன்னும், மனுஷன் தன் நித்திய வீட்டுக்குப் போகிறதினாலே, துக்கங்கொண்டாடுகிறவர்கள் வீதியிலே திரியாததற்குமுன்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ட்டுக்காக அச்சமுண்டாகி, வழியிலே பயங்கள் தோன்றி, வாதுமைமரம் பூப்பூத்து, வெட்டுக்கிளியும் பாரமாகி, பசித்தீபனமும் அற்றுப்போகாததற்குமுன்னும், மனுஷன் தன் நித்திய வீட்டுக்குப் போகிறதினாலே, துக்கங்கொண்டாடுகிறவர்கள் வீதியிலே திரியாததற்குமுன்ன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ட்டுக்காக அச்சமுண்டாகி, வழியிலே பயங்கள் தோன்றி, வாதுமைமரம் பூப்பூத்து, வெட்டுக்கிளியும் பாரமாகி, பசித்தீபனமும் அற்றுப்போகாததற்குமுன்னும், மனுஷன் தன் நித்திய வீட்டுக்குப் போகிறதினாலே, துக்கங்கொண்டாடுகிறவர்கள் வீதியிலே திரியாததற்குமுன்ன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ிக்கயிறு கட்டுவிட்டு, பொற்கிண்ணி நசுங்கி, ஊற்றின் அருகே சால் உடைந்து, துரவண்டையில் உருளை நொறுங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ிக்கயிறு கட்டுவிட்டு, பொற்கிண்ணி நசுங்கி, ஊற்றின் அருகே சால் உடைந்து, துரவண்டையில் உருளை நொறுங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ண்ணானது தான் முன்னிருந்த பூமிக்குத் திரும்பி, ஆவி தன்னைத் தந்த தேவனிடத்திற்கு மறுபடியும் போகாததற்குமுன்னும், அவரை உன் வாலிபப்பிராயத்திலே நின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, மாயை, எல்லாம் மாயை என்று பிரசங்கி சொல்ல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பிரசங்கி ஞானவானாயிருந்தபடியால், அவன் ஜனத்துக்கு அறிவைப்போதித்து, கவனமாய்க் கேட்டாராய்ந்து அநேகம் நீதிமொழிகளைச் சேர்த்து எழு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பிரசங்கி ஞானவானாயிருந்தபடியால், அவன் ஜனத்துக்கு அறிவைப்போதித்து, கவனமாய்க் கேட்டாராய்ந்து அநேகம் நீதிமொழிகளைச் சேர்த்து எழு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மான வார்த்தைகளைக் கண்டுபிடிக்க பிரசங்கி வகைதேடினான்; எழுதின வாக்கியங்கள் செவ்வையும் சத்தியமு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ிகளின் வாக்கியங்கள் தாற்றுக்கோல்கள்போலவும் சங்கத்தலைவர்களால் அறையப்பட்ட ஆணிகள்போலவும் இருக்கிறது; அவைகள் ஒரே மேய்ப்பனால் அள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ிகளின் வாக்கியங்கள் தாற்றுக்கோல்கள்போலவும் சங்கத்தலைவர்களால் அறையப்பட்ட ஆணிகள்போலவும் இருக்கிறது; அவைகள் ஒரே மேய்ப்பனால் அளி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னே! இவைகளினாலே புத்தியடைவாயாக; அநேகம் புஸ்தகங்களை உண்டுபண்ணுகிறதற்கு முடிவில்லை; அதிகபடிப்பு உடலுக்கு இளைப்ப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னே! இவைகளினாலே புத்தியடைவாயாக; அநேகம் புஸ்தகங்களை உண்டுபண்ணுகிறதற்கு முடிவில்லை; அதிகபடிப்பு உடலுக்கு இளைப்ப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ின் கடைத்தொகையை கேட்போமாக, தேவனுக்குப் பயந்து, அவர் கற்பனைகளைக் கைக்கொள்; எல்லா மனுஷர்மேலும் விழுந்த கடமை இதுவ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ின் கடைத்தொகையை கேட்போமாக, தேவனுக்குப் பயந்து, அவர் கற்பனைகளைக் கைக்கொள்; எல்லா மனுஷர்மேலும் விழுந்த கடமை இதுவ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ரு கிரியையையும், அந்தரங்கமான ஒவ்வொரு காரியத்தையும் நன்மையானாலும் தீமையானாலும், தேவன் நியாயத்திலே கொண்டுவர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पनी जवानी के दिनों में अपने सृजनहार को स्मरण रख, इस से पहिले कि विपत्ति के दिन और वे वर्ष आ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 में तू कहे कि मेरा मन इन में नहीं लग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 से पहिले कि सूर्य और प्रकाश और चन्द्रमा और तारागण अंधेरे हो जाएं, और वर्षा होने के बादल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िर जाए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 समय घर के पहरूए कांपेंगे, और बलवन्त झुक जायंगे, और पीसनहारियां थोड़ी रहने के कारण काम छ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ंगी, और झरोखों में से देखने वालियां अन्धी हो जाएग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सड़क की ओर के किवाड़ बन्द होंगे, और चक्की पीसने का शब्द धीमा होगा, और तड़के चिडिय़ा बोलत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उठ जाएगा, और सब गाने वालियों का शब्द धीम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जो ऊंचा हो उस से भय खाया जाएगा, और मार्ग में डरावनी वस्तुएं मानी जाएंगी; और बादाम का पे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ूलेगा, और टिड्डी भी भारी लगेगी, और भूख बढ़ाने वाला फल फिर काम न देगा; क्योंकि मनुष्य अपने सदा के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जायेगा, और रोने पीटने वाले सड़क सड़क फ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 समय चान्दी का तार दो टुकड़े हो जाएगा और सोने का कटोरा टूटेगा; और सोते के पास घड़ा फूटे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ण्ड के पास रहट टूट जाए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मिट्टी ज्यों की त्यों मिट्टी में मिल जाएगी, और आत्मा परमेश्वर के पास जिसने उसे दिया लौट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पदेशक कहता है, सब व्यर्थ ही व्यर्थ; सब कुछ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पदेशक जो बुद्धिमान था, वह प्रजा को ज्ञान भी सिखाता रहा, और ध्यान लगाकर और पूछपाछ कर के बहुत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तिवचन क्रम से रख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पदेशक ने मनभावने शब्द खोजे और सीधाई से ये सच्ची बातें लिख द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ुद्धिमानों के वचन पैनों के समान होते हैं, और सभाओं के प्रधानों के वचन गाड़ी हुई कीलों के स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क्योंकि एक ही चरवाहे की ओर से मि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मेरे पुत्र, इन्ही में चौकसी सीख। बहुत पुस्तकों की रचना का अन्त नहीं होता, और बहुत पढ़ना दे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थका दे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सब कुछ सुना गया; अन्त की बात यह है कि परमेश्वर का भय मान और उसकी आज्ञाओं का पालन कर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ा सम्पूर्ण कर्त्तव्य य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परमेश्वर सब कामों और सब गुप्त बातों का, चाहे वे भली हों या बुरी, न्याय क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2026-10-20T09:00:23Z</dcterms:created>
  <dcterms:modified xsi:type="dcterms:W3CDTF">2026-10-20T09:00:23Z</dcterms:modified>
  <dc:title>सभाोपदेशक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