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தன் பட்டயத்தின்மேல் விழுந்து, அவனோடேகூடச் செத்துப்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லிஸ்தர் சவுலுக்குச் செய்ததைக் கீலேயாத்தேசத்து யாபேஸ் பட்டணத்தார் கேட்ட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లో ఫిలిష్తీయులు ఇశ్రాయేలీ యులతో యుద్ధముచేయగా ఇశ్రాయేలీయులు ఫిలిష్తీయుల యెదుటనుండి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ల్బోవ పర్వతమువరకు ఫిలిష్తీయులు వారిని హతమ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ౌలును అతని కుమారులను తరుముచు, యోనాతాను, అబీనాదాబు, మెల్కీషూవ అను సౌలుయొక్క కుమారులను హ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ుద్ధములో సౌలు ఓడిపోవుచుండగా అతడు అంబులువేయువారి కంటబడి వారిచేత బహు గాయముల నొందెను. అప్పుడు సౌ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ున్నతిలేని వీరు వచ్చి నన్ను పొడిచి అపహాస్యము చేయకుండునట్లు నీకత్తి దూసి దానిచేత నన్ను పొడువ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ఆయుధములను మోయువానితో చెప్పగా అతడు భయముచేత ఆలాగు చేయనొల్లకుండెను గనుక సౌలు తన కత్తి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ౌలు మరణమాయెనని అతని ఆయుధములను మోయువాడు తానును తన కత్తిమీద పడి అతనితో కూడ మరణ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లాగున సౌలును అతని ముగ్గురు కుమారులును అతని ఆయుధములను మోయువాడును అతని వారందరును ఒక దినమున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లోయ అవతలనున్న ఇశ్రాయేలీయులును, యొర్దాను అవతల నున్నవారును, ఇశ్రాయేలీయులు పారి పోవుటయు, సౌల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ును చచ్చియుండు టయు చూచి తమ నివాసగ్రామములు విడిచిపెట్టి పారిపోయిరి. ఫిలిష్తీయులు వచ్చి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ునాడు ఫిలిష్తీయులు హతమైనవారిని దోచుకొన వచ్చి గిల్బోవ పర్వతముమీద పడిపోయిన సౌలును అతని ముగ్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ను కనుగ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ని తలను ఛేదించి అతని ఆయుధములను తీసి తమ బొమ్మల గుళ్లలోను జనుల లోను జయవర్తమానము తెలియజేయ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 దేశములో నలుదిశలు వాటిని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మరియు వారు అతని ఆయుధములను అష్తారోతు దేవిగుడిలో ఉంచి అతని మొండెమును బేత్షాను పట్టణపు గోడ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ిల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అయితే ఫిలిష్తీయులు సౌలుకు చేసిన దానిగురించిన వార్త యాబేష్గిలాదువారు 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బలశాలులందరు లేచి రాత్రి యంత నడిచి సౌలు మొండెమును అతని కుమారుల కళే బరములను బేత్షాను పట్టణ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డమీదనుండి దించి యాబేషునకు తిరిగి వచ్చి వాటిని దహన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వారి శల్యములను తీసి యాబేషులోని పిచులవృక్షము క్రింద పాతిపెట్టి యేడుదినములు ఉపవాస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2026-10-20T02:24:01Z</dcterms:created>
  <dcterms:modified xsi:type="dcterms:W3CDTF">2026-10-20T02:24:01Z</dcterms:modified>
  <dc:title>1 సమూయేలు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